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332" r:id="rId3"/>
    <p:sldId id="333" r:id="rId4"/>
    <p:sldId id="335" r:id="rId5"/>
    <p:sldId id="336" r:id="rId6"/>
    <p:sldId id="334" r:id="rId7"/>
    <p:sldId id="329" r:id="rId8"/>
    <p:sldId id="330" r:id="rId9"/>
    <p:sldId id="331" r:id="rId10"/>
    <p:sldId id="314" r:id="rId11"/>
    <p:sldId id="363" r:id="rId12"/>
    <p:sldId id="364" r:id="rId13"/>
    <p:sldId id="365" r:id="rId14"/>
    <p:sldId id="366" r:id="rId15"/>
    <p:sldId id="367" r:id="rId16"/>
    <p:sldId id="368" r:id="rId17"/>
    <p:sldId id="372" r:id="rId18"/>
    <p:sldId id="373" r:id="rId19"/>
    <p:sldId id="374" r:id="rId20"/>
    <p:sldId id="382" r:id="rId21"/>
    <p:sldId id="379" r:id="rId22"/>
    <p:sldId id="383" r:id="rId23"/>
    <p:sldId id="384" r:id="rId24"/>
    <p:sldId id="385" r:id="rId25"/>
    <p:sldId id="387" r:id="rId26"/>
    <p:sldId id="389" r:id="rId27"/>
    <p:sldId id="391" r:id="rId28"/>
    <p:sldId id="393" r:id="rId29"/>
    <p:sldId id="396" r:id="rId30"/>
    <p:sldId id="398" r:id="rId31"/>
    <p:sldId id="400" r:id="rId32"/>
    <p:sldId id="402" r:id="rId33"/>
    <p:sldId id="404" r:id="rId34"/>
    <p:sldId id="405" r:id="rId35"/>
    <p:sldId id="407" r:id="rId36"/>
    <p:sldId id="409" r:id="rId37"/>
    <p:sldId id="411" r:id="rId38"/>
    <p:sldId id="413" r:id="rId39"/>
    <p:sldId id="345" r:id="rId40"/>
    <p:sldId id="346" r:id="rId41"/>
    <p:sldId id="347" r:id="rId42"/>
    <p:sldId id="348" r:id="rId43"/>
    <p:sldId id="349" r:id="rId44"/>
    <p:sldId id="351" r:id="rId45"/>
    <p:sldId id="350" r:id="rId46"/>
    <p:sldId id="353" r:id="rId47"/>
    <p:sldId id="355" r:id="rId48"/>
    <p:sldId id="257" r:id="rId49"/>
    <p:sldId id="258" r:id="rId50"/>
    <p:sldId id="260" r:id="rId51"/>
    <p:sldId id="261" r:id="rId52"/>
    <p:sldId id="262" r:id="rId53"/>
    <p:sldId id="263" r:id="rId54"/>
    <p:sldId id="264" r:id="rId55"/>
    <p:sldId id="265" r:id="rId56"/>
    <p:sldId id="266" r:id="rId57"/>
    <p:sldId id="288" r:id="rId58"/>
    <p:sldId id="267" r:id="rId59"/>
    <p:sldId id="268" r:id="rId60"/>
    <p:sldId id="269" r:id="rId61"/>
    <p:sldId id="270" r:id="rId62"/>
    <p:sldId id="271" r:id="rId63"/>
    <p:sldId id="272" r:id="rId64"/>
    <p:sldId id="273" r:id="rId65"/>
    <p:sldId id="274" r:id="rId66"/>
    <p:sldId id="275" r:id="rId67"/>
    <p:sldId id="276" r:id="rId68"/>
    <p:sldId id="277" r:id="rId69"/>
    <p:sldId id="278" r:id="rId70"/>
    <p:sldId id="279" r:id="rId71"/>
    <p:sldId id="280" r:id="rId72"/>
    <p:sldId id="320" r:id="rId73"/>
    <p:sldId id="321" r:id="rId74"/>
    <p:sldId id="307" r:id="rId75"/>
    <p:sldId id="308" r:id="rId76"/>
    <p:sldId id="306" r:id="rId77"/>
  </p:sldIdLst>
  <p:sldSz cx="12192000" cy="6858000"/>
  <p:notesSz cx="6858000" cy="9144000"/>
  <p:defaultTextStyle>
    <a:defPPr>
      <a:defRPr lang="tr-T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F3F"/>
    <a:srgbClr val="8F45C7"/>
    <a:srgbClr val="FFCCFF"/>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2" autoAdjust="0"/>
    <p:restoredTop sz="95915" autoAdjust="0"/>
  </p:normalViewPr>
  <p:slideViewPr>
    <p:cSldViewPr snapToGrid="0">
      <p:cViewPr varScale="1">
        <p:scale>
          <a:sx n="71" d="100"/>
          <a:sy n="71" d="100"/>
        </p:scale>
        <p:origin x="-71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pPr>
              <a:defRPr/>
            </a:pPr>
            <a:fld id="{08B19288-432D-4333-9924-C95D5666DA31}" type="datetimeFigureOut">
              <a:rPr lang="tr-TR" smtClean="0"/>
              <a:pPr>
                <a:defRPr/>
              </a:pPr>
              <a:t>21.11.2016</a:t>
            </a:fld>
            <a:endParaRPr lang="tr-TR" dirty="0"/>
          </a:p>
        </p:txBody>
      </p:sp>
      <p:sp>
        <p:nvSpPr>
          <p:cNvPr id="5" name="Footer Placeholder 4"/>
          <p:cNvSpPr>
            <a:spLocks noGrp="1"/>
          </p:cNvSpPr>
          <p:nvPr>
            <p:ph type="ftr" sz="quarter" idx="11"/>
          </p:nvPr>
        </p:nvSpPr>
        <p:spPr/>
        <p:txBody>
          <a:bodyPr/>
          <a:lstStyle/>
          <a:p>
            <a:pPr>
              <a:defRPr/>
            </a:pPr>
            <a:endParaRPr lang="tr-TR" dirty="0"/>
          </a:p>
        </p:txBody>
      </p:sp>
      <p:sp>
        <p:nvSpPr>
          <p:cNvPr id="6" name="Slide Number Placeholder 5"/>
          <p:cNvSpPr>
            <a:spLocks noGrp="1"/>
          </p:cNvSpPr>
          <p:nvPr>
            <p:ph type="sldNum" sz="quarter" idx="12"/>
          </p:nvPr>
        </p:nvSpPr>
        <p:spPr/>
        <p:txBody>
          <a:bodyPr/>
          <a:lstStyle/>
          <a:p>
            <a:pPr>
              <a:defRPr/>
            </a:pPr>
            <a:fld id="{ECE1F690-6DFE-4293-882C-E2DBA982ABE0}" type="slidenum">
              <a:rPr lang="tr-TR" smtClean="0"/>
              <a:pPr>
                <a:defRPr/>
              </a:pPr>
              <a:t>‹#›</a:t>
            </a:fld>
            <a:endParaRPr lang="tr-TR"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pPr>
              <a:defRPr/>
            </a:pPr>
            <a:fld id="{134C5F9F-115A-4CD8-8192-10B04C6609C3}" type="datetimeFigureOut">
              <a:rPr lang="tr-TR" smtClean="0"/>
              <a:pPr>
                <a:defRPr/>
              </a:pPr>
              <a:t>21.11.2016</a:t>
            </a:fld>
            <a:endParaRPr lang="tr-TR" dirty="0"/>
          </a:p>
        </p:txBody>
      </p:sp>
      <p:sp>
        <p:nvSpPr>
          <p:cNvPr id="5" name="Footer Placeholder 4"/>
          <p:cNvSpPr>
            <a:spLocks noGrp="1"/>
          </p:cNvSpPr>
          <p:nvPr>
            <p:ph type="ftr" sz="quarter" idx="11"/>
          </p:nvPr>
        </p:nvSpPr>
        <p:spPr/>
        <p:txBody>
          <a:bodyPr/>
          <a:lstStyle/>
          <a:p>
            <a:pPr>
              <a:defRPr/>
            </a:pPr>
            <a:endParaRPr lang="tr-TR" dirty="0"/>
          </a:p>
        </p:txBody>
      </p:sp>
      <p:sp>
        <p:nvSpPr>
          <p:cNvPr id="6" name="Slide Number Placeholder 5"/>
          <p:cNvSpPr>
            <a:spLocks noGrp="1"/>
          </p:cNvSpPr>
          <p:nvPr>
            <p:ph type="sldNum" sz="quarter" idx="12"/>
          </p:nvPr>
        </p:nvSpPr>
        <p:spPr/>
        <p:txBody>
          <a:bodyPr/>
          <a:lstStyle/>
          <a:p>
            <a:pPr>
              <a:defRPr/>
            </a:pPr>
            <a:fld id="{53A7A1D6-EC70-4138-8BA3-9E539075DCFC}" type="slidenum">
              <a:rPr lang="tr-TR" smtClean="0"/>
              <a:pPr>
                <a:defRPr/>
              </a:pPr>
              <a:t>‹#›</a:t>
            </a:fld>
            <a:endParaRPr lang="tr-TR"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F6412AF6-BC23-4C87-B7BC-9407864A1F28}" type="datetimeFigureOut">
              <a:rPr lang="tr-TR" smtClean="0"/>
              <a:pPr>
                <a:defRPr/>
              </a:pPr>
              <a:t>21.11.2016</a:t>
            </a:fld>
            <a:endParaRPr lang="tr-TR" dirty="0"/>
          </a:p>
        </p:txBody>
      </p:sp>
      <p:sp>
        <p:nvSpPr>
          <p:cNvPr id="5" name="Footer Placeholder 4"/>
          <p:cNvSpPr>
            <a:spLocks noGrp="1"/>
          </p:cNvSpPr>
          <p:nvPr>
            <p:ph type="ftr" sz="quarter" idx="11"/>
          </p:nvPr>
        </p:nvSpPr>
        <p:spPr/>
        <p:txBody>
          <a:bodyPr/>
          <a:lstStyle/>
          <a:p>
            <a:pPr>
              <a:defRPr/>
            </a:pPr>
            <a:endParaRPr lang="tr-TR" dirty="0"/>
          </a:p>
        </p:txBody>
      </p:sp>
      <p:sp>
        <p:nvSpPr>
          <p:cNvPr id="6" name="Slide Number Placeholder 5"/>
          <p:cNvSpPr>
            <a:spLocks noGrp="1"/>
          </p:cNvSpPr>
          <p:nvPr>
            <p:ph type="sldNum" sz="quarter" idx="12"/>
          </p:nvPr>
        </p:nvSpPr>
        <p:spPr/>
        <p:txBody>
          <a:bodyPr/>
          <a:lstStyle/>
          <a:p>
            <a:pPr>
              <a:defRPr/>
            </a:pPr>
            <a:fld id="{BDFAA19A-7D00-4126-B97E-22CF2DA5583D}" type="slidenum">
              <a:rPr lang="tr-TR" smtClean="0"/>
              <a:pPr>
                <a:defRPr/>
              </a:pPr>
              <a:t>‹#›</a:t>
            </a:fld>
            <a:endParaRPr lang="tr-TR" dirty="0"/>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pPr>
              <a:defRPr/>
            </a:pPr>
            <a:fld id="{6ACF5155-5158-45EA-B7EA-39AE87D2D184}" type="datetimeFigureOut">
              <a:rPr lang="tr-TR" smtClean="0"/>
              <a:pPr>
                <a:defRPr/>
              </a:pPr>
              <a:t>21.11.2016</a:t>
            </a:fld>
            <a:endParaRPr lang="tr-TR" dirty="0"/>
          </a:p>
        </p:txBody>
      </p:sp>
      <p:sp>
        <p:nvSpPr>
          <p:cNvPr id="5" name="Footer Placeholder 4"/>
          <p:cNvSpPr>
            <a:spLocks noGrp="1"/>
          </p:cNvSpPr>
          <p:nvPr>
            <p:ph type="ftr" sz="quarter" idx="11"/>
          </p:nvPr>
        </p:nvSpPr>
        <p:spPr/>
        <p:txBody>
          <a:bodyPr/>
          <a:lstStyle/>
          <a:p>
            <a:pPr>
              <a:defRPr/>
            </a:pPr>
            <a:endParaRPr lang="tr-TR" dirty="0"/>
          </a:p>
        </p:txBody>
      </p:sp>
      <p:sp>
        <p:nvSpPr>
          <p:cNvPr id="6" name="Slide Number Placeholder 5"/>
          <p:cNvSpPr>
            <a:spLocks noGrp="1"/>
          </p:cNvSpPr>
          <p:nvPr>
            <p:ph type="sldNum" sz="quarter" idx="12"/>
          </p:nvPr>
        </p:nvSpPr>
        <p:spPr/>
        <p:txBody>
          <a:bodyPr/>
          <a:lstStyle/>
          <a:p>
            <a:pPr>
              <a:defRPr/>
            </a:pPr>
            <a:fld id="{05CCD077-E032-497D-B8B2-7050F7F0629D}" type="slidenum">
              <a:rPr lang="tr-TR" smtClean="0"/>
              <a:pPr>
                <a:defRPr/>
              </a:pPr>
              <a:t>‹#›</a:t>
            </a:fld>
            <a:endParaRPr lang="tr-TR" dirty="0"/>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fld id="{60B2A39F-55E1-4CEC-A70E-550C0941177F}" type="datetimeFigureOut">
              <a:rPr lang="tr-TR" smtClean="0"/>
              <a:pPr>
                <a:defRPr/>
              </a:pPr>
              <a:t>21.11.2016</a:t>
            </a:fld>
            <a:endParaRPr lang="tr-TR" dirty="0"/>
          </a:p>
        </p:txBody>
      </p:sp>
      <p:sp>
        <p:nvSpPr>
          <p:cNvPr id="5" name="Footer Placeholder 4"/>
          <p:cNvSpPr>
            <a:spLocks noGrp="1"/>
          </p:cNvSpPr>
          <p:nvPr>
            <p:ph type="ftr" sz="quarter" idx="11"/>
          </p:nvPr>
        </p:nvSpPr>
        <p:spPr/>
        <p:txBody>
          <a:bodyPr/>
          <a:lstStyle/>
          <a:p>
            <a:pPr>
              <a:defRPr/>
            </a:pPr>
            <a:endParaRPr lang="tr-TR" dirty="0"/>
          </a:p>
        </p:txBody>
      </p:sp>
      <p:sp>
        <p:nvSpPr>
          <p:cNvPr id="6" name="Slide Number Placeholder 5"/>
          <p:cNvSpPr>
            <a:spLocks noGrp="1"/>
          </p:cNvSpPr>
          <p:nvPr>
            <p:ph type="sldNum" sz="quarter" idx="12"/>
          </p:nvPr>
        </p:nvSpPr>
        <p:spPr/>
        <p:txBody>
          <a:bodyPr/>
          <a:lstStyle/>
          <a:p>
            <a:pPr>
              <a:defRPr/>
            </a:pPr>
            <a:fld id="{D08FDB3A-1778-42AB-B14C-923AE8D1117C}" type="slidenum">
              <a:rPr lang="tr-TR" smtClean="0"/>
              <a:pPr>
                <a:defRPr/>
              </a:pPr>
              <a:t>‹#›</a:t>
            </a:fld>
            <a:endParaRPr lang="tr-TR"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pPr>
              <a:defRPr/>
            </a:pPr>
            <a:fld id="{B833599E-248E-4D2B-8C1B-CFF1757D2CD5}" type="datetimeFigureOut">
              <a:rPr lang="tr-TR" smtClean="0"/>
              <a:pPr>
                <a:defRPr/>
              </a:pPr>
              <a:t>21.11.2016</a:t>
            </a:fld>
            <a:endParaRPr lang="tr-TR" dirty="0"/>
          </a:p>
        </p:txBody>
      </p:sp>
      <p:sp>
        <p:nvSpPr>
          <p:cNvPr id="6" name="Footer Placeholder 5"/>
          <p:cNvSpPr>
            <a:spLocks noGrp="1"/>
          </p:cNvSpPr>
          <p:nvPr>
            <p:ph type="ftr" sz="quarter" idx="11"/>
          </p:nvPr>
        </p:nvSpPr>
        <p:spPr/>
        <p:txBody>
          <a:bodyPr/>
          <a:lstStyle/>
          <a:p>
            <a:pPr>
              <a:defRPr/>
            </a:pPr>
            <a:endParaRPr lang="tr-TR" dirty="0"/>
          </a:p>
        </p:txBody>
      </p:sp>
      <p:sp>
        <p:nvSpPr>
          <p:cNvPr id="7" name="Slide Number Placeholder 6"/>
          <p:cNvSpPr>
            <a:spLocks noGrp="1"/>
          </p:cNvSpPr>
          <p:nvPr>
            <p:ph type="sldNum" sz="quarter" idx="12"/>
          </p:nvPr>
        </p:nvSpPr>
        <p:spPr/>
        <p:txBody>
          <a:bodyPr/>
          <a:lstStyle/>
          <a:p>
            <a:pPr>
              <a:defRPr/>
            </a:pPr>
            <a:fld id="{77347291-25FD-4454-96AC-89EB7F60D002}" type="slidenum">
              <a:rPr lang="tr-TR" smtClean="0"/>
              <a:pPr>
                <a:defRPr/>
              </a:pPr>
              <a:t>‹#›</a:t>
            </a:fld>
            <a:endParaRPr lang="tr-TR" dirty="0"/>
          </a:p>
        </p:txBody>
      </p:sp>
      <p:sp>
        <p:nvSpPr>
          <p:cNvPr id="9" name="Content Placeholder 8"/>
          <p:cNvSpPr>
            <a:spLocks noGrp="1"/>
          </p:cNvSpPr>
          <p:nvPr>
            <p:ph sz="quarter" idx="13"/>
          </p:nvPr>
        </p:nvSpPr>
        <p:spPr>
          <a:xfrm>
            <a:off x="902207" y="2679192"/>
            <a:ext cx="5096256"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fld id="{4A6B92F2-BC20-443F-B1C0-553736D19072}" type="datetimeFigureOut">
              <a:rPr lang="tr-TR" smtClean="0"/>
              <a:pPr>
                <a:defRPr/>
              </a:pPr>
              <a:t>21.11.2016</a:t>
            </a:fld>
            <a:endParaRPr lang="tr-TR" dirty="0"/>
          </a:p>
        </p:txBody>
      </p:sp>
      <p:sp>
        <p:nvSpPr>
          <p:cNvPr id="8" name="Footer Placeholder 7"/>
          <p:cNvSpPr>
            <a:spLocks noGrp="1"/>
          </p:cNvSpPr>
          <p:nvPr>
            <p:ph type="ftr" sz="quarter" idx="11"/>
          </p:nvPr>
        </p:nvSpPr>
        <p:spPr/>
        <p:txBody>
          <a:bodyPr/>
          <a:lstStyle/>
          <a:p>
            <a:pPr>
              <a:defRPr/>
            </a:pPr>
            <a:endParaRPr lang="tr-TR" dirty="0"/>
          </a:p>
        </p:txBody>
      </p:sp>
      <p:sp>
        <p:nvSpPr>
          <p:cNvPr id="9" name="Slide Number Placeholder 8"/>
          <p:cNvSpPr>
            <a:spLocks noGrp="1"/>
          </p:cNvSpPr>
          <p:nvPr>
            <p:ph type="sldNum" sz="quarter" idx="12"/>
          </p:nvPr>
        </p:nvSpPr>
        <p:spPr/>
        <p:txBody>
          <a:bodyPr/>
          <a:lstStyle/>
          <a:p>
            <a:pPr>
              <a:defRPr/>
            </a:pPr>
            <a:fld id="{7F833134-D1E9-493A-B115-E422B6E0E7BD}" type="slidenum">
              <a:rPr lang="tr-TR" smtClean="0"/>
              <a:pPr>
                <a:defRPr/>
              </a:pPr>
              <a:t>‹#›</a:t>
            </a:fld>
            <a:endParaRPr lang="tr-TR"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pPr>
              <a:defRPr/>
            </a:pPr>
            <a:fld id="{670E32A6-B1BB-48B2-B3DD-86FEBE1F6AC7}" type="datetimeFigureOut">
              <a:rPr lang="tr-TR" smtClean="0"/>
              <a:pPr>
                <a:defRPr/>
              </a:pPr>
              <a:t>21.11.2016</a:t>
            </a:fld>
            <a:endParaRPr lang="tr-TR" dirty="0"/>
          </a:p>
        </p:txBody>
      </p:sp>
      <p:sp>
        <p:nvSpPr>
          <p:cNvPr id="4" name="Footer Placeholder 3"/>
          <p:cNvSpPr>
            <a:spLocks noGrp="1"/>
          </p:cNvSpPr>
          <p:nvPr>
            <p:ph type="ftr" sz="quarter" idx="11"/>
          </p:nvPr>
        </p:nvSpPr>
        <p:spPr/>
        <p:txBody>
          <a:bodyPr/>
          <a:lstStyle/>
          <a:p>
            <a:pPr>
              <a:defRPr/>
            </a:pPr>
            <a:endParaRPr lang="tr-TR" dirty="0"/>
          </a:p>
        </p:txBody>
      </p:sp>
      <p:sp>
        <p:nvSpPr>
          <p:cNvPr id="5" name="Slide Number Placeholder 4"/>
          <p:cNvSpPr>
            <a:spLocks noGrp="1"/>
          </p:cNvSpPr>
          <p:nvPr>
            <p:ph type="sldNum" sz="quarter" idx="12"/>
          </p:nvPr>
        </p:nvSpPr>
        <p:spPr/>
        <p:txBody>
          <a:bodyPr/>
          <a:lstStyle/>
          <a:p>
            <a:pPr>
              <a:defRPr/>
            </a:pPr>
            <a:fld id="{DECC8C81-4FE6-44BD-A4E3-A3DE95B4A953}" type="slidenum">
              <a:rPr lang="tr-TR" smtClean="0"/>
              <a:pPr>
                <a:defRPr/>
              </a:pPr>
              <a:t>‹#›</a:t>
            </a:fld>
            <a:endParaRPr lang="tr-TR"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pPr>
              <a:defRPr/>
            </a:pPr>
            <a:fld id="{F602CCCD-045A-4AB2-B4DD-D7FB4C4C0221}" type="datetimeFigureOut">
              <a:rPr lang="tr-TR" smtClean="0"/>
              <a:pPr>
                <a:defRPr/>
              </a:pPr>
              <a:t>21.11.2016</a:t>
            </a:fld>
            <a:endParaRPr lang="tr-TR" dirty="0"/>
          </a:p>
        </p:txBody>
      </p:sp>
      <p:sp>
        <p:nvSpPr>
          <p:cNvPr id="3" name="Footer Placeholder 2"/>
          <p:cNvSpPr>
            <a:spLocks noGrp="1"/>
          </p:cNvSpPr>
          <p:nvPr>
            <p:ph type="ftr" sz="quarter" idx="11"/>
          </p:nvPr>
        </p:nvSpPr>
        <p:spPr/>
        <p:txBody>
          <a:bodyPr/>
          <a:lstStyle/>
          <a:p>
            <a:pPr>
              <a:defRPr/>
            </a:pPr>
            <a:endParaRPr lang="tr-TR" dirty="0"/>
          </a:p>
        </p:txBody>
      </p:sp>
      <p:sp>
        <p:nvSpPr>
          <p:cNvPr id="4" name="Slide Number Placeholder 3"/>
          <p:cNvSpPr>
            <a:spLocks noGrp="1"/>
          </p:cNvSpPr>
          <p:nvPr>
            <p:ph type="sldNum" sz="quarter" idx="12"/>
          </p:nvPr>
        </p:nvSpPr>
        <p:spPr/>
        <p:txBody>
          <a:bodyPr/>
          <a:lstStyle/>
          <a:p>
            <a:pPr>
              <a:defRPr/>
            </a:pPr>
            <a:fld id="{613326AD-30C3-4FB4-AC8C-6841EDAF6411}" type="slidenum">
              <a:rPr lang="tr-TR" smtClean="0"/>
              <a:pPr>
                <a:defRPr/>
              </a:pPr>
              <a:t>‹#›</a:t>
            </a:fld>
            <a:endParaRPr lang="tr-TR"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6862AD5F-FF4F-446D-87CB-9A09E83130D8}" type="datetimeFigureOut">
              <a:rPr lang="tr-TR" smtClean="0"/>
              <a:pPr>
                <a:defRPr/>
              </a:pPr>
              <a:t>21.11.2016</a:t>
            </a:fld>
            <a:endParaRPr lang="tr-TR" dirty="0"/>
          </a:p>
        </p:txBody>
      </p:sp>
      <p:sp>
        <p:nvSpPr>
          <p:cNvPr id="6" name="Footer Placeholder 5"/>
          <p:cNvSpPr>
            <a:spLocks noGrp="1"/>
          </p:cNvSpPr>
          <p:nvPr>
            <p:ph type="ftr" sz="quarter" idx="11"/>
          </p:nvPr>
        </p:nvSpPr>
        <p:spPr/>
        <p:txBody>
          <a:bodyPr/>
          <a:lstStyle/>
          <a:p>
            <a:pPr>
              <a:defRPr/>
            </a:pPr>
            <a:endParaRPr lang="tr-TR" dirty="0"/>
          </a:p>
        </p:txBody>
      </p:sp>
      <p:sp>
        <p:nvSpPr>
          <p:cNvPr id="7" name="Slide Number Placeholder 6"/>
          <p:cNvSpPr>
            <a:spLocks noGrp="1"/>
          </p:cNvSpPr>
          <p:nvPr>
            <p:ph type="sldNum" sz="quarter" idx="12"/>
          </p:nvPr>
        </p:nvSpPr>
        <p:spPr/>
        <p:txBody>
          <a:bodyPr/>
          <a:lstStyle/>
          <a:p>
            <a:pPr>
              <a:defRPr/>
            </a:pPr>
            <a:fld id="{58D302DE-090D-4574-A733-20CDEA45CD7E}" type="slidenum">
              <a:rPr lang="tr-TR" smtClean="0"/>
              <a:pPr>
                <a:defRPr/>
              </a:pPr>
              <a:t>‹#›</a:t>
            </a:fld>
            <a:endParaRPr lang="tr-TR" dirty="0"/>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fld id="{D0BDF3BD-02DF-4B24-B96D-4D371C45DAEB}" type="datetimeFigureOut">
              <a:rPr lang="tr-TR" smtClean="0"/>
              <a:pPr>
                <a:defRPr/>
              </a:pPr>
              <a:t>21.11.2016</a:t>
            </a:fld>
            <a:endParaRPr lang="tr-TR" dirty="0"/>
          </a:p>
        </p:txBody>
      </p:sp>
      <p:sp>
        <p:nvSpPr>
          <p:cNvPr id="6" name="Footer Placeholder 5"/>
          <p:cNvSpPr>
            <a:spLocks noGrp="1"/>
          </p:cNvSpPr>
          <p:nvPr>
            <p:ph type="ftr" sz="quarter" idx="11"/>
          </p:nvPr>
        </p:nvSpPr>
        <p:spPr/>
        <p:txBody>
          <a:bodyPr/>
          <a:lstStyle/>
          <a:p>
            <a:pPr>
              <a:defRPr/>
            </a:pPr>
            <a:endParaRPr lang="tr-TR" dirty="0"/>
          </a:p>
        </p:txBody>
      </p:sp>
      <p:sp>
        <p:nvSpPr>
          <p:cNvPr id="7" name="Slide Number Placeholder 6"/>
          <p:cNvSpPr>
            <a:spLocks noGrp="1"/>
          </p:cNvSpPr>
          <p:nvPr>
            <p:ph type="sldNum" sz="quarter" idx="12"/>
          </p:nvPr>
        </p:nvSpPr>
        <p:spPr/>
        <p:txBody>
          <a:bodyPr/>
          <a:lstStyle/>
          <a:p>
            <a:pPr>
              <a:defRPr/>
            </a:pPr>
            <a:fld id="{978EC497-61CC-414C-B430-A7D90D808577}" type="slidenum">
              <a:rPr lang="tr-TR" smtClean="0"/>
              <a:pPr>
                <a:defRPr/>
              </a:pPr>
              <a:t>‹#›</a:t>
            </a:fld>
            <a:endParaRPr lang="tr-TR" dirty="0"/>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pPr>
              <a:defRPr/>
            </a:pPr>
            <a:fld id="{0B27CE39-99DE-4C63-AD08-76262C1A48D4}" type="datetimeFigureOut">
              <a:rPr lang="tr-TR" smtClean="0"/>
              <a:pPr>
                <a:defRPr/>
              </a:pPr>
              <a:t>21.11.2016</a:t>
            </a:fld>
            <a:endParaRPr lang="tr-TR" dirty="0"/>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tr-TR" dirty="0"/>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pPr>
              <a:defRPr/>
            </a:pPr>
            <a:fld id="{C7D2FEF4-A8C7-40A3-A1B8-98F3F2E31ED1}" type="slidenum">
              <a:rPr lang="tr-TR" smtClean="0"/>
              <a:pPr>
                <a:defRPr/>
              </a:pPr>
              <a:t>‹#›</a:t>
            </a:fld>
            <a:endParaRPr lang="tr-TR" dirty="0"/>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3.emf"/></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Y&#246;nerge%2035.madde.pdf" TargetMode="External"/><Relationship Id="rId2" Type="http://schemas.openxmlformats.org/officeDocument/2006/relationships/hyperlink" Target="Y&#246;nerge%2043.Madde.pdf"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K&#305;lavuz%207.Madde.pdf"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p:cNvSpPr/>
          <p:nvPr/>
        </p:nvSpPr>
        <p:spPr>
          <a:xfrm>
            <a:off x="437323" y="1996940"/>
            <a:ext cx="11277600" cy="3785652"/>
          </a:xfrm>
          <a:prstGeom prst="rect">
            <a:avLst/>
          </a:prstGeom>
          <a:solidFill>
            <a:schemeClr val="accent1"/>
          </a:solid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tr-TR" sz="6000" b="1" cap="none" spc="0" dirty="0" smtClean="0">
                <a:ln/>
                <a:solidFill>
                  <a:srgbClr val="C00000"/>
                </a:solidFill>
                <a:effectLst>
                  <a:outerShdw blurRad="38100" dist="38100" dir="2700000" algn="tl">
                    <a:srgbClr val="000000">
                      <a:alpha val="43137"/>
                    </a:srgbClr>
                  </a:outerShdw>
                </a:effectLst>
              </a:rPr>
              <a:t>23 – 24 KASIM  2016</a:t>
            </a:r>
          </a:p>
          <a:p>
            <a:pPr algn="ctr"/>
            <a:r>
              <a:rPr lang="tr-TR" sz="6000" b="1" cap="none" spc="0" dirty="0" smtClean="0">
                <a:ln/>
                <a:solidFill>
                  <a:srgbClr val="C00000"/>
                </a:solidFill>
                <a:effectLst>
                  <a:outerShdw blurRad="38100" dist="38100" dir="2700000" algn="tl">
                    <a:srgbClr val="000000">
                      <a:alpha val="43137"/>
                    </a:srgbClr>
                  </a:outerShdw>
                </a:effectLst>
              </a:rPr>
              <a:t>1.DÖNEM TEMEL EĞİTİMDEN ORTAÖĞRETİME GEÇİŞ SİSTEMİ </a:t>
            </a:r>
          </a:p>
          <a:p>
            <a:pPr algn="ctr"/>
            <a:r>
              <a:rPr lang="tr-TR" sz="6000" b="1" cap="none" spc="0" dirty="0" smtClean="0">
                <a:ln/>
                <a:solidFill>
                  <a:srgbClr val="C00000"/>
                </a:solidFill>
                <a:effectLst>
                  <a:outerShdw blurRad="38100" dist="38100" dir="2700000" algn="tl">
                    <a:srgbClr val="000000">
                      <a:alpha val="43137"/>
                    </a:srgbClr>
                  </a:outerShdw>
                </a:effectLst>
              </a:rPr>
              <a:t>MERKEZİ ORTAK SINAVLARI</a:t>
            </a:r>
            <a:endParaRPr lang="tr-TR" sz="6000" b="1" cap="none" spc="0" dirty="0">
              <a:ln/>
              <a:solidFill>
                <a:srgbClr val="C00000"/>
              </a:solidFill>
              <a:effectLst>
                <a:outerShdw blurRad="38100" dist="38100" dir="2700000" algn="tl">
                  <a:srgbClr val="000000">
                    <a:alpha val="43137"/>
                  </a:srgbClr>
                </a:outerShdw>
              </a:effectLst>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16" y="383288"/>
            <a:ext cx="10590213"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p:cNvSpPr/>
          <p:nvPr/>
        </p:nvSpPr>
        <p:spPr>
          <a:xfrm>
            <a:off x="618565" y="806824"/>
            <a:ext cx="11335869" cy="5909310"/>
          </a:xfrm>
          <a:prstGeom prst="rect">
            <a:avLst/>
          </a:prstGeom>
          <a:noFill/>
        </p:spPr>
        <p:txBody>
          <a:bodyPr wrap="square" lIns="91440" tIns="45720" rIns="91440" bIns="45720">
            <a:spAutoFit/>
          </a:bodyPr>
          <a:lstStyle/>
          <a:p>
            <a:pPr algn="ctr"/>
            <a:r>
              <a:rPr lang="tr-TR" sz="5400" b="1" dirty="0" smtClean="0">
                <a:ln w="0"/>
                <a:solidFill>
                  <a:schemeClr val="tx1">
                    <a:lumMod val="95000"/>
                    <a:lumOff val="5000"/>
                  </a:schemeClr>
                </a:solidFill>
                <a:effectLst>
                  <a:outerShdw blurRad="38100" dist="19050" dir="2700000" algn="tl" rotWithShape="0">
                    <a:schemeClr val="dk1">
                      <a:alpha val="40000"/>
                    </a:schemeClr>
                  </a:outerShdw>
                </a:effectLst>
              </a:rPr>
              <a:t>23-24 Kasım 2016 tarihlerinde y</a:t>
            </a:r>
            <a:r>
              <a:rPr lang="tr-TR" sz="5400" b="1" cap="none" spc="0" dirty="0" smtClean="0">
                <a:ln w="0"/>
                <a:solidFill>
                  <a:schemeClr val="tx1">
                    <a:lumMod val="95000"/>
                    <a:lumOff val="5000"/>
                  </a:schemeClr>
                </a:solidFill>
                <a:effectLst>
                  <a:outerShdw blurRad="38100" dist="19050" dir="2700000" algn="tl" rotWithShape="0">
                    <a:schemeClr val="dk1">
                      <a:alpha val="40000"/>
                    </a:schemeClr>
                  </a:outerShdw>
                </a:effectLst>
              </a:rPr>
              <a:t>apılacak olan 2016-2017 Eğitim Öğretim Yılı 1.Dönem Temel Öğretimden Orta Öğretime Geçiş Sistemi Merkezi Ortak Sınavlarında</a:t>
            </a:r>
            <a:r>
              <a:rPr lang="tr-TR" sz="5400" b="1" dirty="0">
                <a:ln w="0"/>
                <a:solidFill>
                  <a:schemeClr val="tx1">
                    <a:lumMod val="95000"/>
                    <a:lumOff val="5000"/>
                  </a:schemeClr>
                </a:solidFill>
                <a:effectLst>
                  <a:outerShdw blurRad="38100" dist="19050" dir="2700000" algn="tl" rotWithShape="0">
                    <a:schemeClr val="dk1">
                      <a:alpha val="40000"/>
                    </a:schemeClr>
                  </a:outerShdw>
                </a:effectLst>
              </a:rPr>
              <a:t> </a:t>
            </a:r>
            <a:r>
              <a:rPr lang="tr-TR" sz="5400" b="1" dirty="0" smtClean="0">
                <a:ln w="0"/>
                <a:solidFill>
                  <a:schemeClr val="tx1">
                    <a:lumMod val="95000"/>
                    <a:lumOff val="5000"/>
                  </a:schemeClr>
                </a:solidFill>
                <a:effectLst>
                  <a:outerShdw blurRad="38100" dist="19050" dir="2700000" algn="tl" rotWithShape="0">
                    <a:schemeClr val="dk1">
                      <a:alpha val="40000"/>
                    </a:schemeClr>
                  </a:outerShdw>
                </a:effectLst>
              </a:rPr>
              <a:t>aşağıdaki hususlara özellikle dikkat edilmesi gerekmektedir.</a:t>
            </a:r>
            <a:endParaRPr lang="tr-TR" sz="5400" b="1" cap="none" spc="0" dirty="0">
              <a:ln w="0"/>
              <a:solidFill>
                <a:schemeClr val="tx1">
                  <a:lumMod val="95000"/>
                  <a:lumOff val="5000"/>
                </a:schemeClr>
              </a:solidFill>
              <a:effectLst>
                <a:outerShdw blurRad="38100" dist="19050" dir="2700000" algn="tl" rotWithShape="0">
                  <a:schemeClr val="dk1">
                    <a:alpha val="40000"/>
                  </a:schemeClr>
                </a:outerShdw>
              </a:effectLst>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168" y="-130450"/>
            <a:ext cx="10590213"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77882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İçerik Yer Tutucusu 2"/>
          <p:cNvSpPr>
            <a:spLocks noGrp="1"/>
          </p:cNvSpPr>
          <p:nvPr>
            <p:ph idx="1"/>
          </p:nvPr>
        </p:nvSpPr>
        <p:spPr>
          <a:xfrm>
            <a:off x="328613" y="1471613"/>
            <a:ext cx="11487149" cy="4518025"/>
          </a:xfrm>
        </p:spPr>
        <p:txBody>
          <a:bodyPr>
            <a:noAutofit/>
          </a:bodyPr>
          <a:lstStyle/>
          <a:p>
            <a:pPr marL="71438"/>
            <a:r>
              <a:rPr lang="en-US" altLang="tr-TR" sz="3200" dirty="0" err="1" smtClean="0">
                <a:latin typeface="Book Antiqua" pitchFamily="18" charset="0"/>
                <a:ea typeface="Book Antiqua" pitchFamily="18" charset="0"/>
                <a:cs typeface="Book Antiqua" pitchFamily="18" charset="0"/>
              </a:rPr>
              <a:t>Olağanüstü</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h</a:t>
            </a:r>
            <a:r>
              <a:rPr lang="en-US" altLang="tr-TR" sz="3200" dirty="0" err="1" smtClean="0">
                <a:latin typeface="Book Antiqua" pitchFamily="18" charset="0"/>
                <a:cs typeface="Times New Roman" pitchFamily="18" charset="0"/>
              </a:rPr>
              <a:t>â</a:t>
            </a:r>
            <a:r>
              <a:rPr lang="en-US" altLang="tr-TR" sz="3200" dirty="0" err="1" smtClean="0">
                <a:latin typeface="Book Antiqua" pitchFamily="18" charset="0"/>
                <a:ea typeface="Book Antiqua" pitchFamily="18" charset="0"/>
                <a:cs typeface="Book Antiqua" pitchFamily="18" charset="0"/>
              </a:rPr>
              <a:t>ller</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ve</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özel</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durumlar</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dışında</a:t>
            </a:r>
            <a:r>
              <a:rPr lang="en-US" altLang="tr-TR" sz="3200" dirty="0" smtClean="0">
                <a:latin typeface="Book Antiqua" pitchFamily="18" charset="0"/>
                <a:ea typeface="Book Antiqua" pitchFamily="18" charset="0"/>
                <a:cs typeface="Book Antiqua" pitchFamily="18" charset="0"/>
              </a:rPr>
              <a:t>, 8’inci </a:t>
            </a:r>
            <a:r>
              <a:rPr lang="en-US" altLang="tr-TR" sz="3200" dirty="0" err="1" smtClean="0">
                <a:latin typeface="Book Antiqua" pitchFamily="18" charset="0"/>
                <a:ea typeface="Book Antiqua" pitchFamily="18" charset="0"/>
                <a:cs typeface="Book Antiqua" pitchFamily="18" charset="0"/>
              </a:rPr>
              <a:t>sınıfta</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öğrenim</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gören</a:t>
            </a:r>
            <a:r>
              <a:rPr lang="en-US" altLang="tr-TR" sz="3200" dirty="0" smtClean="0">
                <a:latin typeface="Book Antiqua" pitchFamily="18" charset="0"/>
                <a:ea typeface="Book Antiqua" pitchFamily="18" charset="0"/>
                <a:cs typeface="Book Antiqua" pitchFamily="18" charset="0"/>
              </a:rPr>
              <a:t> her </a:t>
            </a:r>
            <a:r>
              <a:rPr lang="en-US" altLang="tr-TR" sz="3200" dirty="0" err="1" smtClean="0">
                <a:latin typeface="Book Antiqua" pitchFamily="18" charset="0"/>
                <a:ea typeface="Book Antiqua" pitchFamily="18" charset="0"/>
                <a:cs typeface="Book Antiqua" pitchFamily="18" charset="0"/>
              </a:rPr>
              <a:t>öğrenci</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kendi</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okulunda</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sınava</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girecektir</a:t>
            </a:r>
            <a:r>
              <a:rPr lang="en-US" altLang="tr-TR" sz="3200" dirty="0" smtClean="0">
                <a:latin typeface="Book Antiqua" pitchFamily="18" charset="0"/>
                <a:ea typeface="Book Antiqua" pitchFamily="18" charset="0"/>
                <a:cs typeface="Book Antiqua" pitchFamily="18" charset="0"/>
              </a:rPr>
              <a:t>.</a:t>
            </a:r>
            <a:endParaRPr lang="tr-TR" altLang="tr-TR" sz="3200" dirty="0" smtClean="0">
              <a:latin typeface="Book Antiqua" pitchFamily="18" charset="0"/>
              <a:cs typeface="Times New Roman" pitchFamily="18" charset="0"/>
            </a:endParaRPr>
          </a:p>
          <a:p>
            <a:pPr marL="71438">
              <a:lnSpc>
                <a:spcPts val="700"/>
              </a:lnSpc>
              <a:spcBef>
                <a:spcPts val="25"/>
              </a:spcBef>
            </a:pPr>
            <a:r>
              <a:rPr lang="en-US" altLang="tr-TR" sz="3200" dirty="0" smtClean="0">
                <a:latin typeface="Book Antiqua" pitchFamily="18" charset="0"/>
                <a:cs typeface="Times New Roman" pitchFamily="18" charset="0"/>
              </a:rPr>
              <a:t> </a:t>
            </a:r>
            <a:endParaRPr lang="tr-TR" altLang="tr-TR" sz="3200" dirty="0" smtClean="0">
              <a:latin typeface="Book Antiqua" pitchFamily="18" charset="0"/>
              <a:cs typeface="Times New Roman" pitchFamily="18" charset="0"/>
            </a:endParaRPr>
          </a:p>
          <a:p>
            <a:pPr marL="71438"/>
            <a:r>
              <a:rPr lang="en-US" altLang="tr-TR" sz="3200" dirty="0" err="1" smtClean="0">
                <a:latin typeface="Book Antiqua" pitchFamily="18" charset="0"/>
                <a:ea typeface="Book Antiqua" pitchFamily="18" charset="0"/>
                <a:cs typeface="Book Antiqua" pitchFamily="18" charset="0"/>
              </a:rPr>
              <a:t>Öğrencinin</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sınava</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gireceği</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sınıf</a:t>
            </a:r>
            <a:r>
              <a:rPr lang="en-US" altLang="tr-TR" sz="3200" dirty="0" smtClean="0">
                <a:latin typeface="Book Antiqua" pitchFamily="18" charset="0"/>
                <a:ea typeface="Book Antiqua" pitchFamily="18" charset="0"/>
                <a:cs typeface="Book Antiqua" pitchFamily="18" charset="0"/>
              </a:rPr>
              <a:t>/salon  </a:t>
            </a:r>
            <a:r>
              <a:rPr lang="en-US" altLang="tr-TR" sz="3200" dirty="0" err="1" smtClean="0">
                <a:latin typeface="Book Antiqua" pitchFamily="18" charset="0"/>
                <a:ea typeface="Book Antiqua" pitchFamily="18" charset="0"/>
                <a:cs typeface="Book Antiqua" pitchFamily="18" charset="0"/>
              </a:rPr>
              <a:t>ve</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sıra</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bilgisi</a:t>
            </a:r>
            <a:r>
              <a:rPr lang="en-US" altLang="tr-TR" sz="3200" dirty="0" smtClean="0">
                <a:latin typeface="Book Antiqua" pitchFamily="18" charset="0"/>
                <a:ea typeface="Book Antiqua" pitchFamily="18" charset="0"/>
                <a:cs typeface="Book Antiqua" pitchFamily="18" charset="0"/>
              </a:rPr>
              <a:t>  e-</a:t>
            </a:r>
            <a:r>
              <a:rPr lang="en-US" altLang="tr-TR" sz="3200" dirty="0" err="1" smtClean="0">
                <a:latin typeface="Book Antiqua" pitchFamily="18" charset="0"/>
                <a:ea typeface="Book Antiqua" pitchFamily="18" charset="0"/>
                <a:cs typeface="Book Antiqua" pitchFamily="18" charset="0"/>
              </a:rPr>
              <a:t>Okul</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ve</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Veli</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Bilgilendirme</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Sistemi</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üzerinden</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yayımlanacaktır</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Okul</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yöneticileri</a:t>
            </a:r>
            <a:r>
              <a:rPr lang="en-US" altLang="tr-TR" sz="3200" dirty="0" smtClean="0">
                <a:latin typeface="Book Antiqua" pitchFamily="18" charset="0"/>
                <a:ea typeface="Book Antiqua" pitchFamily="18" charset="0"/>
                <a:cs typeface="Book Antiqua" pitchFamily="18" charset="0"/>
              </a:rPr>
              <a:t> e-</a:t>
            </a:r>
            <a:r>
              <a:rPr lang="en-US" altLang="tr-TR" sz="3200" dirty="0" err="1" smtClean="0">
                <a:latin typeface="Book Antiqua" pitchFamily="18" charset="0"/>
                <a:ea typeface="Book Antiqua" pitchFamily="18" charset="0"/>
                <a:cs typeface="Book Antiqua" pitchFamily="18" charset="0"/>
              </a:rPr>
              <a:t>Okul</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Sistemi’nden</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öğrenci</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velisi</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ise</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Veli</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Bilgilendirme</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Sistemi</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üzerinden</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öğrencinin</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hangi</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sınıf</a:t>
            </a:r>
            <a:r>
              <a:rPr lang="en-US" altLang="tr-TR" sz="3200" dirty="0" smtClean="0">
                <a:latin typeface="Book Antiqua" pitchFamily="18" charset="0"/>
                <a:ea typeface="Book Antiqua" pitchFamily="18" charset="0"/>
                <a:cs typeface="Book Antiqua" pitchFamily="18" charset="0"/>
              </a:rPr>
              <a:t>/salon </a:t>
            </a:r>
            <a:r>
              <a:rPr lang="en-US" altLang="tr-TR" sz="3200" dirty="0" err="1" smtClean="0">
                <a:latin typeface="Book Antiqua" pitchFamily="18" charset="0"/>
                <a:ea typeface="Book Antiqua" pitchFamily="18" charset="0"/>
                <a:cs typeface="Book Antiqua" pitchFamily="18" charset="0"/>
              </a:rPr>
              <a:t>ve</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sırada</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sınava</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gireceğini</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görebilecektir</a:t>
            </a:r>
            <a:r>
              <a:rPr lang="en-US" altLang="tr-TR" sz="3200" dirty="0" smtClean="0">
                <a:latin typeface="Book Antiqua" pitchFamily="18" charset="0"/>
                <a:ea typeface="Book Antiqua" pitchFamily="18" charset="0"/>
                <a:cs typeface="Book Antiqua" pitchFamily="18" charset="0"/>
              </a:rPr>
              <a:t>.</a:t>
            </a:r>
            <a:endParaRPr lang="tr-TR" altLang="tr-TR" sz="3200" dirty="0" smtClean="0">
              <a:latin typeface="Book Antiqua" pitchFamily="18" charset="0"/>
              <a:cs typeface="Times New Roman" pitchFamily="18" charset="0"/>
            </a:endParaRPr>
          </a:p>
        </p:txBody>
      </p:sp>
      <p:sp>
        <p:nvSpPr>
          <p:cNvPr id="23555" name="Dikdörtgen 1"/>
          <p:cNvSpPr>
            <a:spLocks noChangeArrowheads="1"/>
          </p:cNvSpPr>
          <p:nvPr/>
        </p:nvSpPr>
        <p:spPr bwMode="auto">
          <a:xfrm>
            <a:off x="914400" y="528638"/>
            <a:ext cx="9658350" cy="707886"/>
          </a:xfrm>
          <a:prstGeom prst="rect">
            <a:avLst/>
          </a:prstGeom>
          <a:noFill/>
          <a:ln w="9525">
            <a:noFill/>
            <a:miter lim="800000"/>
            <a:headEnd/>
            <a:tailEnd/>
          </a:ln>
        </p:spPr>
        <p:txBody>
          <a:bodyPr wrap="square">
            <a:spAutoFit/>
          </a:bodyPr>
          <a:lstStyle/>
          <a:p>
            <a:pPr algn="ctr"/>
            <a:r>
              <a:rPr lang="en-US" altLang="tr-TR" sz="4000" b="1" dirty="0">
                <a:latin typeface="Cambria" pitchFamily="18" charset="0"/>
                <a:ea typeface="Cambria" pitchFamily="18" charset="0"/>
                <a:cs typeface="Cambria" pitchFamily="18" charset="0"/>
              </a:rPr>
              <a:t>ORTAK SINAVLARA GİRİŞ YERİ</a:t>
            </a:r>
            <a:endParaRPr lang="tr-TR" altLang="tr-TR" sz="4000" dirty="0"/>
          </a:p>
        </p:txBody>
      </p:sp>
    </p:spTree>
  </p:cSld>
  <p:clrMapOvr>
    <a:masterClrMapping/>
  </p:clrMapOvr>
  <p:transition spd="slow">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Metin kutusu 4"/>
          <p:cNvSpPr txBox="1">
            <a:spLocks noChangeArrowheads="1"/>
          </p:cNvSpPr>
          <p:nvPr/>
        </p:nvSpPr>
        <p:spPr bwMode="auto">
          <a:xfrm>
            <a:off x="645459" y="479612"/>
            <a:ext cx="11053482" cy="1200329"/>
          </a:xfrm>
          <a:prstGeom prst="rect">
            <a:avLst/>
          </a:prstGeom>
          <a:noFill/>
          <a:ln w="9525">
            <a:noFill/>
            <a:miter lim="800000"/>
            <a:headEnd/>
            <a:tailEnd/>
          </a:ln>
        </p:spPr>
        <p:txBody>
          <a:bodyPr wrap="square">
            <a:spAutoFit/>
          </a:bodyPr>
          <a:lstStyle/>
          <a:p>
            <a:pPr algn="ctr"/>
            <a:r>
              <a:rPr lang="tr-TR" altLang="tr-TR" sz="3600" dirty="0"/>
              <a:t> </a:t>
            </a:r>
            <a:r>
              <a:rPr lang="en-US" altLang="tr-TR" sz="3600" b="1" dirty="0">
                <a:solidFill>
                  <a:srgbClr val="4D4D4D"/>
                </a:solidFill>
              </a:rPr>
              <a:t>ÖZEL EĞİTİM İHTİYACI OLAN  ÖĞRENCİLERLE İLGİLİ İŞLEMLER</a:t>
            </a:r>
            <a:r>
              <a:rPr lang="tr-TR" altLang="tr-TR" sz="3600" b="1" dirty="0">
                <a:solidFill>
                  <a:srgbClr val="4D4D4D"/>
                </a:solidFill>
              </a:rPr>
              <a:t> (KILAVUZUN 7. MADDESİ)</a:t>
            </a:r>
            <a:endParaRPr lang="tr-TR" altLang="tr-TR" sz="3600" dirty="0"/>
          </a:p>
        </p:txBody>
      </p:sp>
      <p:sp>
        <p:nvSpPr>
          <p:cNvPr id="24580" name="Dikdörtgen 2"/>
          <p:cNvSpPr>
            <a:spLocks noChangeArrowheads="1"/>
          </p:cNvSpPr>
          <p:nvPr/>
        </p:nvSpPr>
        <p:spPr bwMode="auto">
          <a:xfrm>
            <a:off x="228600" y="1887397"/>
            <a:ext cx="11672047" cy="4154984"/>
          </a:xfrm>
          <a:prstGeom prst="rect">
            <a:avLst/>
          </a:prstGeom>
          <a:noFill/>
          <a:ln w="9525">
            <a:noFill/>
            <a:miter lim="800000"/>
            <a:headEnd/>
            <a:tailEnd/>
          </a:ln>
        </p:spPr>
        <p:txBody>
          <a:bodyPr wrap="square">
            <a:spAutoFit/>
          </a:bodyPr>
          <a:lstStyle/>
          <a:p>
            <a:pPr marL="285750" indent="-285750" algn="just">
              <a:buFontTx/>
              <a:buChar char="•"/>
            </a:pPr>
            <a:r>
              <a:rPr lang="en-US" altLang="tr-TR" sz="2400" dirty="0" err="1"/>
              <a:t>Özel</a:t>
            </a:r>
            <a:r>
              <a:rPr lang="en-US" altLang="tr-TR" sz="2400" dirty="0"/>
              <a:t> </a:t>
            </a:r>
            <a:r>
              <a:rPr lang="en-US" altLang="tr-TR" sz="2400" dirty="0" err="1"/>
              <a:t>eğitim</a:t>
            </a:r>
            <a:r>
              <a:rPr lang="en-US" altLang="tr-TR" sz="2400" dirty="0"/>
              <a:t> </a:t>
            </a:r>
            <a:r>
              <a:rPr lang="en-US" altLang="tr-TR" sz="2400" dirty="0" err="1"/>
              <a:t>ihtiyacı</a:t>
            </a:r>
            <a:r>
              <a:rPr lang="en-US" altLang="tr-TR" sz="2400" dirty="0"/>
              <a:t> </a:t>
            </a:r>
            <a:r>
              <a:rPr lang="en-US" altLang="tr-TR" sz="2400" dirty="0" err="1"/>
              <a:t>olan</a:t>
            </a:r>
            <a:r>
              <a:rPr lang="en-US" altLang="tr-TR" sz="2400" dirty="0"/>
              <a:t> </a:t>
            </a:r>
            <a:r>
              <a:rPr lang="en-US" altLang="tr-TR" sz="2400" dirty="0" err="1"/>
              <a:t>öğrencilerin</a:t>
            </a:r>
            <a:r>
              <a:rPr lang="en-US" altLang="tr-TR" sz="2400" dirty="0"/>
              <a:t> </a:t>
            </a:r>
            <a:r>
              <a:rPr lang="en-US" altLang="tr-TR" sz="2400" dirty="0" err="1"/>
              <a:t>sınavlarda</a:t>
            </a:r>
            <a:r>
              <a:rPr lang="en-US" altLang="tr-TR" sz="2400" dirty="0"/>
              <a:t> </a:t>
            </a:r>
            <a:r>
              <a:rPr lang="en-US" altLang="tr-TR" sz="2400" dirty="0" err="1"/>
              <a:t>özelliklerine</a:t>
            </a:r>
            <a:r>
              <a:rPr lang="en-US" altLang="tr-TR" sz="2400" dirty="0"/>
              <a:t> </a:t>
            </a:r>
            <a:r>
              <a:rPr lang="en-US" altLang="tr-TR" sz="2400" dirty="0" err="1"/>
              <a:t>uygun</a:t>
            </a:r>
            <a:r>
              <a:rPr lang="en-US" altLang="tr-TR" sz="2400" dirty="0"/>
              <a:t> </a:t>
            </a:r>
            <a:r>
              <a:rPr lang="en-US" altLang="tr-TR" sz="2400" dirty="0" err="1"/>
              <a:t>hizmet</a:t>
            </a:r>
            <a:r>
              <a:rPr lang="en-US" altLang="tr-TR" sz="2400" dirty="0"/>
              <a:t> </a:t>
            </a:r>
            <a:r>
              <a:rPr lang="en-US" altLang="tr-TR" sz="2400" dirty="0" err="1"/>
              <a:t>alabilmeleri</a:t>
            </a:r>
            <a:r>
              <a:rPr lang="en-US" altLang="tr-TR" sz="2400" dirty="0"/>
              <a:t> </a:t>
            </a:r>
            <a:r>
              <a:rPr lang="en-US" altLang="tr-TR" sz="2400" dirty="0" err="1"/>
              <a:t>için</a:t>
            </a:r>
            <a:r>
              <a:rPr lang="en-US" altLang="tr-TR" sz="2400" dirty="0"/>
              <a:t>; </a:t>
            </a:r>
            <a:r>
              <a:rPr lang="en-US" altLang="tr-TR" sz="2400" dirty="0" err="1"/>
              <a:t>örgün</a:t>
            </a:r>
            <a:r>
              <a:rPr lang="en-US" altLang="tr-TR" sz="2400" dirty="0"/>
              <a:t> </a:t>
            </a:r>
            <a:r>
              <a:rPr lang="en-US" altLang="tr-TR" sz="2400" dirty="0" err="1"/>
              <a:t>eğitime</a:t>
            </a:r>
            <a:r>
              <a:rPr lang="en-US" altLang="tr-TR" sz="2400" dirty="0"/>
              <a:t> </a:t>
            </a:r>
            <a:r>
              <a:rPr lang="en-US" altLang="tr-TR" sz="2400" dirty="0" err="1"/>
              <a:t>devam</a:t>
            </a:r>
            <a:r>
              <a:rPr lang="en-US" altLang="tr-TR" sz="2400" dirty="0"/>
              <a:t> </a:t>
            </a:r>
            <a:r>
              <a:rPr lang="en-US" altLang="tr-TR" sz="2400" dirty="0" err="1"/>
              <a:t>edenlerin</a:t>
            </a:r>
            <a:r>
              <a:rPr lang="en-US" altLang="tr-TR" sz="2400" dirty="0"/>
              <a:t> </a:t>
            </a:r>
            <a:r>
              <a:rPr lang="en-US" altLang="tr-TR" sz="2400" dirty="0" err="1"/>
              <a:t>ilgili</a:t>
            </a:r>
            <a:r>
              <a:rPr lang="en-US" altLang="tr-TR" sz="2400" dirty="0"/>
              <a:t> </a:t>
            </a:r>
            <a:r>
              <a:rPr lang="en-US" altLang="tr-TR" sz="2400" dirty="0" err="1"/>
              <a:t>RAM'a</a:t>
            </a:r>
            <a:r>
              <a:rPr lang="en-US" altLang="tr-TR" sz="2400" dirty="0"/>
              <a:t>, </a:t>
            </a:r>
            <a:r>
              <a:rPr lang="en-US" altLang="tr-TR" sz="2400" dirty="0" err="1"/>
              <a:t>açık</a:t>
            </a:r>
            <a:r>
              <a:rPr lang="en-US" altLang="tr-TR" sz="2400" dirty="0"/>
              <a:t> </a:t>
            </a:r>
            <a:r>
              <a:rPr lang="en-US" altLang="tr-TR" sz="2400" dirty="0" err="1"/>
              <a:t>öğretim</a:t>
            </a:r>
            <a:r>
              <a:rPr lang="en-US" altLang="tr-TR" sz="2400" dirty="0"/>
              <a:t> </a:t>
            </a:r>
            <a:r>
              <a:rPr lang="en-US" altLang="tr-TR" sz="2400" dirty="0" err="1"/>
              <a:t>ortaokuluna</a:t>
            </a:r>
            <a:r>
              <a:rPr lang="en-US" altLang="tr-TR" sz="2400" dirty="0"/>
              <a:t> </a:t>
            </a:r>
            <a:r>
              <a:rPr lang="en-US" altLang="tr-TR" sz="2400" dirty="0" err="1"/>
              <a:t>devam</a:t>
            </a:r>
            <a:r>
              <a:rPr lang="en-US" altLang="tr-TR" sz="2400" dirty="0"/>
              <a:t> </a:t>
            </a:r>
            <a:r>
              <a:rPr lang="en-US" altLang="tr-TR" sz="2400" dirty="0" err="1"/>
              <a:t>edenlerin</a:t>
            </a:r>
            <a:r>
              <a:rPr lang="en-US" altLang="tr-TR" sz="2400" dirty="0"/>
              <a:t> </a:t>
            </a:r>
            <a:r>
              <a:rPr lang="en-US" altLang="tr-TR" sz="2400" dirty="0" err="1"/>
              <a:t>ise</a:t>
            </a:r>
            <a:r>
              <a:rPr lang="en-US" altLang="tr-TR" sz="2400" dirty="0"/>
              <a:t> </a:t>
            </a:r>
            <a:r>
              <a:rPr lang="en-US" altLang="tr-TR" sz="2400" dirty="0" err="1"/>
              <a:t>açık</a:t>
            </a:r>
            <a:r>
              <a:rPr lang="en-US" altLang="tr-TR" sz="2400" dirty="0"/>
              <a:t> </a:t>
            </a:r>
            <a:r>
              <a:rPr lang="en-US" altLang="tr-TR" sz="2400" dirty="0" err="1"/>
              <a:t>öğretim</a:t>
            </a:r>
            <a:r>
              <a:rPr lang="en-US" altLang="tr-TR" sz="2400" dirty="0"/>
              <a:t> </a:t>
            </a:r>
            <a:r>
              <a:rPr lang="en-US" altLang="tr-TR" sz="2400" dirty="0" err="1"/>
              <a:t>ortaokulu</a:t>
            </a:r>
            <a:r>
              <a:rPr lang="en-US" altLang="tr-TR" sz="2400" dirty="0"/>
              <a:t> </a:t>
            </a:r>
            <a:r>
              <a:rPr lang="en-US" altLang="tr-TR" sz="2400" dirty="0" err="1"/>
              <a:t>müdürlüğüne</a:t>
            </a:r>
            <a:r>
              <a:rPr lang="en-US" altLang="tr-TR" sz="2400" dirty="0"/>
              <a:t> </a:t>
            </a:r>
            <a:r>
              <a:rPr lang="en-US" altLang="tr-TR" sz="2400" dirty="0" err="1"/>
              <a:t>birinci</a:t>
            </a:r>
            <a:r>
              <a:rPr lang="en-US" altLang="tr-TR" sz="2400" dirty="0"/>
              <a:t> </a:t>
            </a:r>
            <a:r>
              <a:rPr lang="en-US" altLang="tr-TR" sz="2400" dirty="0" err="1"/>
              <a:t>dönem</a:t>
            </a:r>
            <a:r>
              <a:rPr lang="en-US" altLang="tr-TR" sz="2400" dirty="0"/>
              <a:t> </a:t>
            </a:r>
            <a:r>
              <a:rPr lang="en-US" altLang="tr-TR" sz="2400" dirty="0" err="1"/>
              <a:t>için</a:t>
            </a:r>
            <a:r>
              <a:rPr lang="en-US" altLang="tr-TR" sz="2400" dirty="0"/>
              <a:t> 19 </a:t>
            </a:r>
            <a:r>
              <a:rPr lang="en-US" altLang="tr-TR" sz="2400" dirty="0" err="1"/>
              <a:t>Ekim</a:t>
            </a:r>
            <a:r>
              <a:rPr lang="en-US" altLang="tr-TR" sz="2400" dirty="0"/>
              <a:t> 2016, </a:t>
            </a:r>
            <a:r>
              <a:rPr lang="en-US" altLang="tr-TR" sz="2400" u="sng" dirty="0" err="1">
                <a:solidFill>
                  <a:srgbClr val="C00000"/>
                </a:solidFill>
              </a:rPr>
              <a:t>ikinci</a:t>
            </a:r>
            <a:r>
              <a:rPr lang="en-US" altLang="tr-TR" sz="2400" u="sng" dirty="0">
                <a:solidFill>
                  <a:srgbClr val="C00000"/>
                </a:solidFill>
              </a:rPr>
              <a:t> </a:t>
            </a:r>
            <a:r>
              <a:rPr lang="en-US" altLang="tr-TR" sz="2400" u="sng" dirty="0" err="1">
                <a:solidFill>
                  <a:srgbClr val="C00000"/>
                </a:solidFill>
              </a:rPr>
              <a:t>dönem</a:t>
            </a:r>
            <a:r>
              <a:rPr lang="en-US" altLang="tr-TR" sz="2400" u="sng" dirty="0">
                <a:solidFill>
                  <a:srgbClr val="C00000"/>
                </a:solidFill>
              </a:rPr>
              <a:t> </a:t>
            </a:r>
            <a:r>
              <a:rPr lang="en-US" altLang="tr-TR" sz="2400" u="sng" dirty="0" err="1">
                <a:solidFill>
                  <a:srgbClr val="C00000"/>
                </a:solidFill>
              </a:rPr>
              <a:t>için</a:t>
            </a:r>
            <a:r>
              <a:rPr lang="en-US" altLang="tr-TR" sz="2400" u="sng" dirty="0">
                <a:solidFill>
                  <a:srgbClr val="C00000"/>
                </a:solidFill>
              </a:rPr>
              <a:t> 10</a:t>
            </a:r>
            <a:r>
              <a:rPr lang="tr-TR" altLang="tr-TR" sz="2400" u="sng" dirty="0">
                <a:solidFill>
                  <a:srgbClr val="C00000"/>
                </a:solidFill>
              </a:rPr>
              <a:t> </a:t>
            </a:r>
            <a:r>
              <a:rPr lang="en-US" altLang="tr-TR" sz="2400" u="sng" dirty="0">
                <a:solidFill>
                  <a:srgbClr val="C00000"/>
                </a:solidFill>
              </a:rPr>
              <a:t>Mart 2017 </a:t>
            </a:r>
            <a:r>
              <a:rPr lang="en-US" altLang="tr-TR" sz="2400" u="sng" dirty="0" err="1">
                <a:solidFill>
                  <a:srgbClr val="C00000"/>
                </a:solidFill>
              </a:rPr>
              <a:t>tarihleri</a:t>
            </a:r>
            <a:r>
              <a:rPr lang="en-US" altLang="tr-TR" sz="2400" u="sng" dirty="0">
                <a:solidFill>
                  <a:srgbClr val="C00000"/>
                </a:solidFill>
              </a:rPr>
              <a:t> </a:t>
            </a:r>
            <a:r>
              <a:rPr lang="en-US" altLang="tr-TR" sz="2400" u="sng" dirty="0" err="1">
                <a:solidFill>
                  <a:srgbClr val="C00000"/>
                </a:solidFill>
              </a:rPr>
              <a:t>mesai</a:t>
            </a:r>
            <a:r>
              <a:rPr lang="en-US" altLang="tr-TR" sz="2400" u="sng" dirty="0">
                <a:solidFill>
                  <a:srgbClr val="C00000"/>
                </a:solidFill>
              </a:rPr>
              <a:t> </a:t>
            </a:r>
            <a:r>
              <a:rPr lang="en-US" altLang="tr-TR" sz="2400" u="sng" dirty="0" err="1">
                <a:solidFill>
                  <a:srgbClr val="C00000"/>
                </a:solidFill>
              </a:rPr>
              <a:t>bitimine</a:t>
            </a:r>
            <a:r>
              <a:rPr lang="en-US" altLang="tr-TR" sz="2400" u="sng" dirty="0">
                <a:solidFill>
                  <a:srgbClr val="C00000"/>
                </a:solidFill>
              </a:rPr>
              <a:t> </a:t>
            </a:r>
            <a:r>
              <a:rPr lang="en-US" altLang="tr-TR" sz="2400" u="sng" dirty="0" err="1">
                <a:solidFill>
                  <a:srgbClr val="C00000"/>
                </a:solidFill>
              </a:rPr>
              <a:t>kadar</a:t>
            </a:r>
            <a:r>
              <a:rPr lang="en-US" altLang="tr-TR" sz="2400" u="sng" dirty="0">
                <a:solidFill>
                  <a:srgbClr val="C00000"/>
                </a:solidFill>
              </a:rPr>
              <a:t> </a:t>
            </a:r>
            <a:r>
              <a:rPr lang="en-US" altLang="tr-TR" sz="2400" u="sng" dirty="0" err="1">
                <a:solidFill>
                  <a:srgbClr val="C00000"/>
                </a:solidFill>
              </a:rPr>
              <a:t>müracaat</a:t>
            </a:r>
            <a:r>
              <a:rPr lang="en-US" altLang="tr-TR" sz="2400" u="sng" dirty="0">
                <a:solidFill>
                  <a:srgbClr val="C00000"/>
                </a:solidFill>
              </a:rPr>
              <a:t> </a:t>
            </a:r>
            <a:r>
              <a:rPr lang="en-US" altLang="tr-TR" sz="2400" u="sng" dirty="0" err="1">
                <a:solidFill>
                  <a:srgbClr val="C00000"/>
                </a:solidFill>
              </a:rPr>
              <a:t>etmeleri</a:t>
            </a:r>
            <a:r>
              <a:rPr lang="en-US" altLang="tr-TR" sz="2400" u="sng" dirty="0">
                <a:solidFill>
                  <a:srgbClr val="C00000"/>
                </a:solidFill>
              </a:rPr>
              <a:t> </a:t>
            </a:r>
            <a:r>
              <a:rPr lang="en-US" altLang="tr-TR" sz="2400" u="sng" dirty="0" err="1">
                <a:solidFill>
                  <a:srgbClr val="C00000"/>
                </a:solidFill>
              </a:rPr>
              <a:t>gerekmektedir</a:t>
            </a:r>
            <a:r>
              <a:rPr lang="en-US" altLang="tr-TR" sz="2400" u="sng" dirty="0">
                <a:solidFill>
                  <a:srgbClr val="C00000"/>
                </a:solidFill>
              </a:rPr>
              <a:t>.</a:t>
            </a:r>
            <a:endParaRPr lang="tr-TR" altLang="tr-TR" sz="2400" u="sng" dirty="0">
              <a:solidFill>
                <a:srgbClr val="C00000"/>
              </a:solidFill>
            </a:endParaRPr>
          </a:p>
          <a:p>
            <a:pPr marL="285750" indent="-285750" algn="just">
              <a:buFontTx/>
              <a:buChar char="•"/>
            </a:pPr>
            <a:r>
              <a:rPr lang="en-US" altLang="tr-TR" sz="2400" dirty="0" err="1">
                <a:latin typeface="Book Antiqua" pitchFamily="18" charset="0"/>
                <a:ea typeface="Book Antiqua" pitchFamily="18" charset="0"/>
                <a:cs typeface="Book Antiqua" pitchFamily="18" charset="0"/>
              </a:rPr>
              <a:t>Birinci</a:t>
            </a:r>
            <a:r>
              <a:rPr lang="en-US" altLang="tr-TR" sz="2400" dirty="0">
                <a:latin typeface="Book Antiqua" pitchFamily="18" charset="0"/>
                <a:ea typeface="Book Antiqua" pitchFamily="18" charset="0"/>
                <a:cs typeface="Book Antiqua" pitchFamily="18" charset="0"/>
              </a:rPr>
              <a:t> </a:t>
            </a:r>
            <a:r>
              <a:rPr lang="en-US" altLang="tr-TR" sz="2400" dirty="0" err="1">
                <a:latin typeface="Book Antiqua" pitchFamily="18" charset="0"/>
                <a:ea typeface="Book Antiqua" pitchFamily="18" charset="0"/>
                <a:cs typeface="Book Antiqua" pitchFamily="18" charset="0"/>
              </a:rPr>
              <a:t>dönemde</a:t>
            </a:r>
            <a:r>
              <a:rPr lang="en-US" altLang="tr-TR" sz="2400" dirty="0">
                <a:latin typeface="Book Antiqua" pitchFamily="18" charset="0"/>
                <a:ea typeface="Book Antiqua" pitchFamily="18" charset="0"/>
                <a:cs typeface="Book Antiqua" pitchFamily="18" charset="0"/>
              </a:rPr>
              <a:t> </a:t>
            </a:r>
            <a:r>
              <a:rPr lang="en-US" altLang="tr-TR" sz="2400" dirty="0" err="1">
                <a:latin typeface="Book Antiqua" pitchFamily="18" charset="0"/>
                <a:ea typeface="Book Antiqua" pitchFamily="18" charset="0"/>
                <a:cs typeface="Book Antiqua" pitchFamily="18" charset="0"/>
              </a:rPr>
              <a:t>yapılan</a:t>
            </a:r>
            <a:r>
              <a:rPr lang="en-US" altLang="tr-TR" sz="2400" dirty="0">
                <a:latin typeface="Book Antiqua" pitchFamily="18" charset="0"/>
                <a:ea typeface="Book Antiqua" pitchFamily="18" charset="0"/>
                <a:cs typeface="Book Antiqua" pitchFamily="18" charset="0"/>
              </a:rPr>
              <a:t> </a:t>
            </a:r>
            <a:r>
              <a:rPr lang="en-US" altLang="tr-TR" sz="2400" dirty="0" err="1">
                <a:latin typeface="Book Antiqua" pitchFamily="18" charset="0"/>
                <a:ea typeface="Book Antiqua" pitchFamily="18" charset="0"/>
                <a:cs typeface="Book Antiqua" pitchFamily="18" charset="0"/>
              </a:rPr>
              <a:t>ortak</a:t>
            </a:r>
            <a:r>
              <a:rPr lang="en-US" altLang="tr-TR" sz="2400" dirty="0">
                <a:latin typeface="Book Antiqua" pitchFamily="18" charset="0"/>
                <a:ea typeface="Book Antiqua" pitchFamily="18" charset="0"/>
                <a:cs typeface="Book Antiqua" pitchFamily="18" charset="0"/>
              </a:rPr>
              <a:t> </a:t>
            </a:r>
            <a:r>
              <a:rPr lang="en-US" altLang="tr-TR" sz="2400" dirty="0" err="1">
                <a:latin typeface="Book Antiqua" pitchFamily="18" charset="0"/>
                <a:ea typeface="Book Antiqua" pitchFamily="18" charset="0"/>
                <a:cs typeface="Book Antiqua" pitchFamily="18" charset="0"/>
              </a:rPr>
              <a:t>sınavlarda</a:t>
            </a:r>
            <a:r>
              <a:rPr lang="en-US" altLang="tr-TR" sz="2400" dirty="0">
                <a:latin typeface="Book Antiqua" pitchFamily="18" charset="0"/>
                <a:ea typeface="Book Antiqua" pitchFamily="18" charset="0"/>
                <a:cs typeface="Book Antiqua" pitchFamily="18" charset="0"/>
              </a:rPr>
              <a:t> </a:t>
            </a:r>
            <a:r>
              <a:rPr lang="en-US" altLang="tr-TR" sz="2400" dirty="0" err="1">
                <a:latin typeface="Book Antiqua" pitchFamily="18" charset="0"/>
                <a:ea typeface="Book Antiqua" pitchFamily="18" charset="0"/>
                <a:cs typeface="Book Antiqua" pitchFamily="18" charset="0"/>
              </a:rPr>
              <a:t>tedbir</a:t>
            </a:r>
            <a:r>
              <a:rPr lang="en-US" altLang="tr-TR" sz="2400" dirty="0">
                <a:latin typeface="Book Antiqua" pitchFamily="18" charset="0"/>
                <a:ea typeface="Book Antiqua" pitchFamily="18" charset="0"/>
                <a:cs typeface="Book Antiqua" pitchFamily="18" charset="0"/>
              </a:rPr>
              <a:t> </a:t>
            </a:r>
            <a:r>
              <a:rPr lang="en-US" altLang="tr-TR" sz="2400" dirty="0" err="1">
                <a:latin typeface="Book Antiqua" pitchFamily="18" charset="0"/>
                <a:ea typeface="Book Antiqua" pitchFamily="18" charset="0"/>
                <a:cs typeface="Book Antiqua" pitchFamily="18" charset="0"/>
              </a:rPr>
              <a:t>alınan</a:t>
            </a:r>
            <a:r>
              <a:rPr lang="en-US" altLang="tr-TR" sz="2400" dirty="0">
                <a:latin typeface="Book Antiqua" pitchFamily="18" charset="0"/>
                <a:ea typeface="Book Antiqua" pitchFamily="18" charset="0"/>
                <a:cs typeface="Book Antiqua" pitchFamily="18" charset="0"/>
              </a:rPr>
              <a:t> </a:t>
            </a:r>
            <a:r>
              <a:rPr lang="en-US" altLang="tr-TR" sz="2400" dirty="0" err="1">
                <a:latin typeface="Book Antiqua" pitchFamily="18" charset="0"/>
                <a:ea typeface="Book Antiqua" pitchFamily="18" charset="0"/>
                <a:cs typeface="Book Antiqua" pitchFamily="18" charset="0"/>
              </a:rPr>
              <a:t>özel</a:t>
            </a:r>
            <a:r>
              <a:rPr lang="en-US" altLang="tr-TR" sz="2400" dirty="0">
                <a:latin typeface="Book Antiqua" pitchFamily="18" charset="0"/>
                <a:ea typeface="Book Antiqua" pitchFamily="18" charset="0"/>
                <a:cs typeface="Book Antiqua" pitchFamily="18" charset="0"/>
              </a:rPr>
              <a:t> </a:t>
            </a:r>
            <a:r>
              <a:rPr lang="en-US" altLang="tr-TR" sz="2400" dirty="0" err="1">
                <a:latin typeface="Book Antiqua" pitchFamily="18" charset="0"/>
                <a:ea typeface="Book Antiqua" pitchFamily="18" charset="0"/>
                <a:cs typeface="Book Antiqua" pitchFamily="18" charset="0"/>
              </a:rPr>
              <a:t>eğitim</a:t>
            </a:r>
            <a:r>
              <a:rPr lang="en-US" altLang="tr-TR" sz="2400" dirty="0">
                <a:latin typeface="Book Antiqua" pitchFamily="18" charset="0"/>
                <a:ea typeface="Book Antiqua" pitchFamily="18" charset="0"/>
                <a:cs typeface="Book Antiqua" pitchFamily="18" charset="0"/>
              </a:rPr>
              <a:t> </a:t>
            </a:r>
            <a:r>
              <a:rPr lang="en-US" altLang="tr-TR" sz="2400" dirty="0" err="1">
                <a:latin typeface="Book Antiqua" pitchFamily="18" charset="0"/>
                <a:ea typeface="Book Antiqua" pitchFamily="18" charset="0"/>
                <a:cs typeface="Book Antiqua" pitchFamily="18" charset="0"/>
              </a:rPr>
              <a:t>ihtiyacı</a:t>
            </a:r>
            <a:r>
              <a:rPr lang="en-US" altLang="tr-TR" sz="2400" dirty="0">
                <a:latin typeface="Book Antiqua" pitchFamily="18" charset="0"/>
                <a:ea typeface="Book Antiqua" pitchFamily="18" charset="0"/>
                <a:cs typeface="Book Antiqua" pitchFamily="18" charset="0"/>
              </a:rPr>
              <a:t> </a:t>
            </a:r>
            <a:r>
              <a:rPr lang="en-US" altLang="tr-TR" sz="2400" dirty="0" err="1">
                <a:latin typeface="Book Antiqua" pitchFamily="18" charset="0"/>
                <a:ea typeface="Book Antiqua" pitchFamily="18" charset="0"/>
                <a:cs typeface="Book Antiqua" pitchFamily="18" charset="0"/>
              </a:rPr>
              <a:t>olan</a:t>
            </a:r>
            <a:r>
              <a:rPr lang="en-US" altLang="tr-TR" sz="2400" dirty="0">
                <a:latin typeface="Book Antiqua" pitchFamily="18" charset="0"/>
                <a:ea typeface="Book Antiqua" pitchFamily="18" charset="0"/>
                <a:cs typeface="Book Antiqua" pitchFamily="18" charset="0"/>
              </a:rPr>
              <a:t> </a:t>
            </a:r>
            <a:r>
              <a:rPr lang="en-US" altLang="tr-TR" sz="2400" dirty="0" err="1">
                <a:latin typeface="Book Antiqua" pitchFamily="18" charset="0"/>
                <a:ea typeface="Book Antiqua" pitchFamily="18" charset="0"/>
                <a:cs typeface="Book Antiqua" pitchFamily="18" charset="0"/>
              </a:rPr>
              <a:t>öğrenciler</a:t>
            </a:r>
            <a:r>
              <a:rPr lang="en-US" altLang="tr-TR" sz="2400" dirty="0">
                <a:latin typeface="Book Antiqua" pitchFamily="18" charset="0"/>
                <a:ea typeface="Book Antiqua" pitchFamily="18" charset="0"/>
                <a:cs typeface="Book Antiqua" pitchFamily="18" charset="0"/>
              </a:rPr>
              <a:t> </a:t>
            </a:r>
            <a:r>
              <a:rPr lang="en-US" altLang="tr-TR" sz="2400" dirty="0" err="1">
                <a:latin typeface="Book Antiqua" pitchFamily="18" charset="0"/>
                <a:ea typeface="Book Antiqua" pitchFamily="18" charset="0"/>
                <a:cs typeface="Book Antiqua" pitchFamily="18" charset="0"/>
              </a:rPr>
              <a:t>için</a:t>
            </a:r>
            <a:r>
              <a:rPr lang="en-US" altLang="tr-TR" sz="2400" dirty="0">
                <a:latin typeface="Book Antiqua" pitchFamily="18" charset="0"/>
                <a:ea typeface="Book Antiqua" pitchFamily="18" charset="0"/>
                <a:cs typeface="Book Antiqua" pitchFamily="18" charset="0"/>
              </a:rPr>
              <a:t> </a:t>
            </a:r>
            <a:r>
              <a:rPr lang="en-US" altLang="tr-TR" sz="2400" u="sng" dirty="0" err="1">
                <a:solidFill>
                  <a:srgbClr val="C00000"/>
                </a:solidFill>
                <a:latin typeface="Book Antiqua" pitchFamily="18" charset="0"/>
                <a:ea typeface="Book Antiqua" pitchFamily="18" charset="0"/>
                <a:cs typeface="Book Antiqua" pitchFamily="18" charset="0"/>
              </a:rPr>
              <a:t>ikinci</a:t>
            </a:r>
            <a:r>
              <a:rPr lang="en-US" altLang="tr-TR" sz="2400" u="sng" dirty="0">
                <a:solidFill>
                  <a:srgbClr val="C00000"/>
                </a:solidFill>
                <a:latin typeface="Book Antiqua" pitchFamily="18" charset="0"/>
                <a:ea typeface="Book Antiqua" pitchFamily="18" charset="0"/>
                <a:cs typeface="Book Antiqua" pitchFamily="18" charset="0"/>
              </a:rPr>
              <a:t> </a:t>
            </a:r>
            <a:r>
              <a:rPr lang="en-US" altLang="tr-TR" sz="2400" u="sng" dirty="0" err="1">
                <a:solidFill>
                  <a:srgbClr val="C00000"/>
                </a:solidFill>
                <a:latin typeface="Book Antiqua" pitchFamily="18" charset="0"/>
                <a:ea typeface="Book Antiqua" pitchFamily="18" charset="0"/>
                <a:cs typeface="Book Antiqua" pitchFamily="18" charset="0"/>
              </a:rPr>
              <a:t>dönemde</a:t>
            </a:r>
            <a:r>
              <a:rPr lang="en-US" altLang="tr-TR" sz="2400" u="sng" dirty="0">
                <a:solidFill>
                  <a:srgbClr val="C00000"/>
                </a:solidFill>
                <a:latin typeface="Book Antiqua" pitchFamily="18" charset="0"/>
                <a:ea typeface="Book Antiqua" pitchFamily="18" charset="0"/>
                <a:cs typeface="Book Antiqua" pitchFamily="18" charset="0"/>
              </a:rPr>
              <a:t> </a:t>
            </a:r>
            <a:r>
              <a:rPr lang="en-US" altLang="tr-TR" sz="2400" u="sng" dirty="0" err="1">
                <a:solidFill>
                  <a:srgbClr val="C00000"/>
                </a:solidFill>
                <a:latin typeface="Book Antiqua" pitchFamily="18" charset="0"/>
                <a:ea typeface="Book Antiqua" pitchFamily="18" charset="0"/>
                <a:cs typeface="Book Antiqua" pitchFamily="18" charset="0"/>
              </a:rPr>
              <a:t>yapılacak</a:t>
            </a:r>
            <a:r>
              <a:rPr lang="en-US" altLang="tr-TR" sz="2400" u="sng" dirty="0">
                <a:solidFill>
                  <a:srgbClr val="C00000"/>
                </a:solidFill>
                <a:latin typeface="Book Antiqua" pitchFamily="18" charset="0"/>
                <a:ea typeface="Book Antiqua" pitchFamily="18" charset="0"/>
                <a:cs typeface="Book Antiqua" pitchFamily="18" charset="0"/>
              </a:rPr>
              <a:t> </a:t>
            </a:r>
            <a:r>
              <a:rPr lang="en-US" altLang="tr-TR" sz="2400" u="sng" dirty="0" err="1">
                <a:solidFill>
                  <a:srgbClr val="C00000"/>
                </a:solidFill>
                <a:latin typeface="Book Antiqua" pitchFamily="18" charset="0"/>
                <a:ea typeface="Book Antiqua" pitchFamily="18" charset="0"/>
                <a:cs typeface="Book Antiqua" pitchFamily="18" charset="0"/>
              </a:rPr>
              <a:t>ortak</a:t>
            </a:r>
            <a:r>
              <a:rPr lang="en-US" altLang="tr-TR" sz="2400" u="sng" dirty="0">
                <a:solidFill>
                  <a:srgbClr val="C00000"/>
                </a:solidFill>
                <a:latin typeface="Book Antiqua" pitchFamily="18" charset="0"/>
                <a:ea typeface="Book Antiqua" pitchFamily="18" charset="0"/>
                <a:cs typeface="Book Antiqua" pitchFamily="18" charset="0"/>
              </a:rPr>
              <a:t> </a:t>
            </a:r>
            <a:r>
              <a:rPr lang="en-US" altLang="tr-TR" sz="2400" u="sng" dirty="0" err="1">
                <a:solidFill>
                  <a:srgbClr val="C00000"/>
                </a:solidFill>
                <a:latin typeface="Book Antiqua" pitchFamily="18" charset="0"/>
                <a:ea typeface="Book Antiqua" pitchFamily="18" charset="0"/>
                <a:cs typeface="Book Antiqua" pitchFamily="18" charset="0"/>
              </a:rPr>
              <a:t>sınavlarda</a:t>
            </a:r>
            <a:r>
              <a:rPr lang="en-US" altLang="tr-TR" sz="2400" u="sng" dirty="0">
                <a:solidFill>
                  <a:srgbClr val="C00000"/>
                </a:solidFill>
                <a:latin typeface="Book Antiqua" pitchFamily="18" charset="0"/>
                <a:ea typeface="Book Antiqua" pitchFamily="18" charset="0"/>
                <a:cs typeface="Book Antiqua" pitchFamily="18" charset="0"/>
              </a:rPr>
              <a:t> </a:t>
            </a:r>
            <a:r>
              <a:rPr lang="en-US" altLang="tr-TR" sz="2400" u="sng" dirty="0" err="1">
                <a:solidFill>
                  <a:srgbClr val="C00000"/>
                </a:solidFill>
                <a:latin typeface="Book Antiqua" pitchFamily="18" charset="0"/>
                <a:ea typeface="Book Antiqua" pitchFamily="18" charset="0"/>
                <a:cs typeface="Book Antiqua" pitchFamily="18" charset="0"/>
              </a:rPr>
              <a:t>yeni</a:t>
            </a:r>
            <a:r>
              <a:rPr lang="en-US" altLang="tr-TR" sz="2400" u="sng" dirty="0">
                <a:solidFill>
                  <a:srgbClr val="C00000"/>
                </a:solidFill>
                <a:latin typeface="Book Antiqua" pitchFamily="18" charset="0"/>
                <a:ea typeface="Book Antiqua" pitchFamily="18" charset="0"/>
                <a:cs typeface="Book Antiqua" pitchFamily="18" charset="0"/>
              </a:rPr>
              <a:t> </a:t>
            </a:r>
            <a:r>
              <a:rPr lang="en-US" altLang="tr-TR" sz="2400" u="sng" dirty="0" err="1">
                <a:solidFill>
                  <a:srgbClr val="C00000"/>
                </a:solidFill>
                <a:latin typeface="Book Antiqua" pitchFamily="18" charset="0"/>
                <a:ea typeface="Book Antiqua" pitchFamily="18" charset="0"/>
                <a:cs typeface="Book Antiqua" pitchFamily="18" charset="0"/>
              </a:rPr>
              <a:t>bir</a:t>
            </a:r>
            <a:r>
              <a:rPr lang="en-US" altLang="tr-TR" sz="2400" u="sng" dirty="0">
                <a:solidFill>
                  <a:srgbClr val="C00000"/>
                </a:solidFill>
                <a:latin typeface="Book Antiqua" pitchFamily="18" charset="0"/>
                <a:ea typeface="Book Antiqua" pitchFamily="18" charset="0"/>
                <a:cs typeface="Book Antiqua" pitchFamily="18" charset="0"/>
              </a:rPr>
              <a:t> </a:t>
            </a:r>
            <a:r>
              <a:rPr lang="en-US" altLang="tr-TR" sz="2400" u="sng" dirty="0" err="1">
                <a:solidFill>
                  <a:srgbClr val="C00000"/>
                </a:solidFill>
                <a:latin typeface="Book Antiqua" pitchFamily="18" charset="0"/>
                <a:ea typeface="Book Antiqua" pitchFamily="18" charset="0"/>
                <a:cs typeface="Book Antiqua" pitchFamily="18" charset="0"/>
              </a:rPr>
              <a:t>başvuru</a:t>
            </a:r>
            <a:r>
              <a:rPr lang="en-US" altLang="tr-TR" sz="2400" u="sng" dirty="0">
                <a:solidFill>
                  <a:srgbClr val="C00000"/>
                </a:solidFill>
                <a:latin typeface="Book Antiqua" pitchFamily="18" charset="0"/>
                <a:ea typeface="Book Antiqua" pitchFamily="18" charset="0"/>
                <a:cs typeface="Book Antiqua" pitchFamily="18" charset="0"/>
              </a:rPr>
              <a:t> </a:t>
            </a:r>
            <a:r>
              <a:rPr lang="en-US" altLang="tr-TR" sz="2400" u="sng" dirty="0" err="1">
                <a:solidFill>
                  <a:srgbClr val="C00000"/>
                </a:solidFill>
                <a:latin typeface="Book Antiqua" pitchFamily="18" charset="0"/>
                <a:ea typeface="Book Antiqua" pitchFamily="18" charset="0"/>
                <a:cs typeface="Book Antiqua" pitchFamily="18" charset="0"/>
              </a:rPr>
              <a:t>alınmayacak</a:t>
            </a:r>
            <a:r>
              <a:rPr lang="en-US" altLang="tr-TR" sz="2400" dirty="0">
                <a:solidFill>
                  <a:srgbClr val="C00000"/>
                </a:solidFill>
                <a:latin typeface="Book Antiqua" pitchFamily="18" charset="0"/>
                <a:ea typeface="Book Antiqua" pitchFamily="18" charset="0"/>
                <a:cs typeface="Book Antiqua" pitchFamily="18" charset="0"/>
              </a:rPr>
              <a:t> </a:t>
            </a:r>
            <a:r>
              <a:rPr lang="en-US" altLang="tr-TR" sz="2400" u="sng" dirty="0" err="1">
                <a:solidFill>
                  <a:srgbClr val="C00000"/>
                </a:solidFill>
                <a:latin typeface="Book Antiqua" pitchFamily="18" charset="0"/>
                <a:ea typeface="Book Antiqua" pitchFamily="18" charset="0"/>
                <a:cs typeface="Book Antiqua" pitchFamily="18" charset="0"/>
              </a:rPr>
              <a:t>ve</a:t>
            </a:r>
            <a:r>
              <a:rPr lang="en-US" altLang="tr-TR" sz="2400" u="sng" dirty="0">
                <a:solidFill>
                  <a:srgbClr val="C00000"/>
                </a:solidFill>
                <a:latin typeface="Book Antiqua" pitchFamily="18" charset="0"/>
                <a:ea typeface="Book Antiqua" pitchFamily="18" charset="0"/>
                <a:cs typeface="Book Antiqua" pitchFamily="18" charset="0"/>
              </a:rPr>
              <a:t> </a:t>
            </a:r>
            <a:r>
              <a:rPr lang="en-US" altLang="tr-TR" sz="2400" u="sng" dirty="0" err="1">
                <a:solidFill>
                  <a:srgbClr val="C00000"/>
                </a:solidFill>
                <a:latin typeface="Book Antiqua" pitchFamily="18" charset="0"/>
                <a:ea typeface="Book Antiqua" pitchFamily="18" charset="0"/>
                <a:cs typeface="Book Antiqua" pitchFamily="18" charset="0"/>
              </a:rPr>
              <a:t>bu</a:t>
            </a:r>
            <a:r>
              <a:rPr lang="en-US" altLang="tr-TR" sz="2400" u="sng" dirty="0">
                <a:solidFill>
                  <a:srgbClr val="C00000"/>
                </a:solidFill>
                <a:latin typeface="Book Antiqua" pitchFamily="18" charset="0"/>
                <a:ea typeface="Book Antiqua" pitchFamily="18" charset="0"/>
                <a:cs typeface="Book Antiqua" pitchFamily="18" charset="0"/>
              </a:rPr>
              <a:t> </a:t>
            </a:r>
            <a:r>
              <a:rPr lang="en-US" altLang="tr-TR" sz="2400" u="sng" dirty="0" err="1">
                <a:solidFill>
                  <a:srgbClr val="C00000"/>
                </a:solidFill>
                <a:latin typeface="Book Antiqua" pitchFamily="18" charset="0"/>
                <a:ea typeface="Book Antiqua" pitchFamily="18" charset="0"/>
                <a:cs typeface="Book Antiqua" pitchFamily="18" charset="0"/>
              </a:rPr>
              <a:t>öğrenciler</a:t>
            </a:r>
            <a:r>
              <a:rPr lang="en-US" altLang="tr-TR" sz="2400" u="sng" dirty="0">
                <a:solidFill>
                  <a:srgbClr val="C00000"/>
                </a:solidFill>
                <a:latin typeface="Book Antiqua" pitchFamily="18" charset="0"/>
                <a:ea typeface="Book Antiqua" pitchFamily="18" charset="0"/>
                <a:cs typeface="Book Antiqua" pitchFamily="18" charset="0"/>
              </a:rPr>
              <a:t> </a:t>
            </a:r>
            <a:r>
              <a:rPr lang="en-US" altLang="tr-TR" sz="2400" u="sng" dirty="0" err="1">
                <a:solidFill>
                  <a:srgbClr val="C00000"/>
                </a:solidFill>
                <a:latin typeface="Book Antiqua" pitchFamily="18" charset="0"/>
                <a:ea typeface="Book Antiqua" pitchFamily="18" charset="0"/>
                <a:cs typeface="Book Antiqua" pitchFamily="18" charset="0"/>
              </a:rPr>
              <a:t>aynı</a:t>
            </a:r>
            <a:r>
              <a:rPr lang="en-US" altLang="tr-TR" sz="2400" u="sng" dirty="0">
                <a:solidFill>
                  <a:srgbClr val="C00000"/>
                </a:solidFill>
                <a:latin typeface="Book Antiqua" pitchFamily="18" charset="0"/>
                <a:ea typeface="Book Antiqua" pitchFamily="18" charset="0"/>
                <a:cs typeface="Book Antiqua" pitchFamily="18" charset="0"/>
              </a:rPr>
              <a:t> </a:t>
            </a:r>
            <a:r>
              <a:rPr lang="en-US" altLang="tr-TR" sz="2400" u="sng" dirty="0" err="1">
                <a:solidFill>
                  <a:srgbClr val="C00000"/>
                </a:solidFill>
                <a:latin typeface="Book Antiqua" pitchFamily="18" charset="0"/>
                <a:ea typeface="Book Antiqua" pitchFamily="18" charset="0"/>
                <a:cs typeface="Book Antiqua" pitchFamily="18" charset="0"/>
              </a:rPr>
              <a:t>hizmetlerden</a:t>
            </a:r>
            <a:r>
              <a:rPr lang="en-US" altLang="tr-TR" sz="2400" u="sng" dirty="0">
                <a:solidFill>
                  <a:srgbClr val="C00000"/>
                </a:solidFill>
                <a:latin typeface="Book Antiqua" pitchFamily="18" charset="0"/>
                <a:ea typeface="Book Antiqua" pitchFamily="18" charset="0"/>
                <a:cs typeface="Book Antiqua" pitchFamily="18" charset="0"/>
              </a:rPr>
              <a:t> </a:t>
            </a:r>
            <a:r>
              <a:rPr lang="en-US" altLang="tr-TR" sz="2400" u="sng" dirty="0" err="1">
                <a:solidFill>
                  <a:srgbClr val="C00000"/>
                </a:solidFill>
                <a:latin typeface="Book Antiqua" pitchFamily="18" charset="0"/>
                <a:ea typeface="Book Antiqua" pitchFamily="18" charset="0"/>
                <a:cs typeface="Book Antiqua" pitchFamily="18" charset="0"/>
              </a:rPr>
              <a:t>yararlanacaktır</a:t>
            </a:r>
            <a:r>
              <a:rPr lang="en-US" altLang="tr-TR" sz="2400" u="sng" dirty="0">
                <a:solidFill>
                  <a:srgbClr val="C00000"/>
                </a:solidFill>
                <a:latin typeface="Book Antiqua" pitchFamily="18" charset="0"/>
                <a:ea typeface="Book Antiqua" pitchFamily="18" charset="0"/>
                <a:cs typeface="Book Antiqua" pitchFamily="18" charset="0"/>
              </a:rPr>
              <a:t>.</a:t>
            </a:r>
            <a:r>
              <a:rPr lang="en-US" altLang="tr-TR" sz="2400" dirty="0">
                <a:latin typeface="Book Antiqua" pitchFamily="18" charset="0"/>
                <a:ea typeface="Book Antiqua" pitchFamily="18" charset="0"/>
                <a:cs typeface="Book Antiqua" pitchFamily="18" charset="0"/>
              </a:rPr>
              <a:t> </a:t>
            </a:r>
            <a:r>
              <a:rPr lang="en-US" altLang="tr-TR" sz="2400" dirty="0" err="1">
                <a:latin typeface="Book Antiqua" pitchFamily="18" charset="0"/>
                <a:ea typeface="Book Antiqua" pitchFamily="18" charset="0"/>
                <a:cs typeface="Book Antiqua" pitchFamily="18" charset="0"/>
              </a:rPr>
              <a:t>Ancak</a:t>
            </a:r>
            <a:r>
              <a:rPr lang="en-US" altLang="tr-TR" sz="2400" dirty="0">
                <a:latin typeface="Book Antiqua" pitchFamily="18" charset="0"/>
                <a:ea typeface="Book Antiqua" pitchFamily="18" charset="0"/>
                <a:cs typeface="Book Antiqua" pitchFamily="18" charset="0"/>
              </a:rPr>
              <a:t> </a:t>
            </a:r>
            <a:r>
              <a:rPr lang="en-US" altLang="tr-TR" sz="2400" dirty="0" err="1">
                <a:latin typeface="Book Antiqua" pitchFamily="18" charset="0"/>
                <a:ea typeface="Book Antiqua" pitchFamily="18" charset="0"/>
                <a:cs typeface="Book Antiqua" pitchFamily="18" charset="0"/>
              </a:rPr>
              <a:t>birinci</a:t>
            </a:r>
            <a:r>
              <a:rPr lang="en-US" altLang="tr-TR" sz="2400" dirty="0">
                <a:latin typeface="Book Antiqua" pitchFamily="18" charset="0"/>
                <a:ea typeface="Book Antiqua" pitchFamily="18" charset="0"/>
                <a:cs typeface="Book Antiqua" pitchFamily="18" charset="0"/>
              </a:rPr>
              <a:t> </a:t>
            </a:r>
            <a:r>
              <a:rPr lang="en-US" altLang="tr-TR" sz="2400" dirty="0" err="1">
                <a:latin typeface="Book Antiqua" pitchFamily="18" charset="0"/>
                <a:ea typeface="Book Antiqua" pitchFamily="18" charset="0"/>
                <a:cs typeface="Book Antiqua" pitchFamily="18" charset="0"/>
              </a:rPr>
              <a:t>dönemde</a:t>
            </a:r>
            <a:r>
              <a:rPr lang="en-US" altLang="tr-TR" sz="2400" dirty="0">
                <a:latin typeface="Book Antiqua" pitchFamily="18" charset="0"/>
                <a:ea typeface="Book Antiqua" pitchFamily="18" charset="0"/>
                <a:cs typeface="Book Antiqua" pitchFamily="18" charset="0"/>
              </a:rPr>
              <a:t> </a:t>
            </a:r>
            <a:r>
              <a:rPr lang="en-US" altLang="tr-TR" sz="2400" dirty="0" err="1">
                <a:latin typeface="Book Antiqua" pitchFamily="18" charset="0"/>
                <a:ea typeface="Book Antiqua" pitchFamily="18" charset="0"/>
                <a:cs typeface="Book Antiqua" pitchFamily="18" charset="0"/>
              </a:rPr>
              <a:t>sınav</a:t>
            </a:r>
            <a:r>
              <a:rPr lang="en-US" altLang="tr-TR" sz="2400" dirty="0">
                <a:latin typeface="Book Antiqua" pitchFamily="18" charset="0"/>
                <a:ea typeface="Book Antiqua" pitchFamily="18" charset="0"/>
                <a:cs typeface="Book Antiqua" pitchFamily="18" charset="0"/>
              </a:rPr>
              <a:t> </a:t>
            </a:r>
            <a:r>
              <a:rPr lang="en-US" altLang="tr-TR" sz="2400" dirty="0" err="1">
                <a:latin typeface="Book Antiqua" pitchFamily="18" charset="0"/>
                <a:ea typeface="Book Antiqua" pitchFamily="18" charset="0"/>
                <a:cs typeface="Book Antiqua" pitchFamily="18" charset="0"/>
              </a:rPr>
              <a:t>tedbirlerine</a:t>
            </a:r>
            <a:r>
              <a:rPr lang="en-US" altLang="tr-TR" sz="2400" dirty="0">
                <a:latin typeface="Book Antiqua" pitchFamily="18" charset="0"/>
                <a:ea typeface="Book Antiqua" pitchFamily="18" charset="0"/>
                <a:cs typeface="Book Antiqua" pitchFamily="18" charset="0"/>
              </a:rPr>
              <a:t> </a:t>
            </a:r>
            <a:r>
              <a:rPr lang="en-US" altLang="tr-TR" sz="2400" dirty="0" err="1">
                <a:latin typeface="Book Antiqua" pitchFamily="18" charset="0"/>
                <a:ea typeface="Book Antiqua" pitchFamily="18" charset="0"/>
                <a:cs typeface="Book Antiqua" pitchFamily="18" charset="0"/>
              </a:rPr>
              <a:t>yönelik</a:t>
            </a:r>
            <a:r>
              <a:rPr lang="en-US" altLang="tr-TR" sz="2400" dirty="0">
                <a:latin typeface="Book Antiqua" pitchFamily="18" charset="0"/>
                <a:ea typeface="Book Antiqua" pitchFamily="18" charset="0"/>
                <a:cs typeface="Book Antiqua" pitchFamily="18" charset="0"/>
              </a:rPr>
              <a:t> </a:t>
            </a:r>
            <a:r>
              <a:rPr lang="en-US" altLang="tr-TR" sz="2400" dirty="0" err="1">
                <a:latin typeface="Book Antiqua" pitchFamily="18" charset="0"/>
                <a:ea typeface="Book Antiqua" pitchFamily="18" charset="0"/>
                <a:cs typeface="Book Antiqua" pitchFamily="18" charset="0"/>
              </a:rPr>
              <a:t>işlem</a:t>
            </a:r>
            <a:r>
              <a:rPr lang="en-US" altLang="tr-TR" sz="2400" dirty="0">
                <a:latin typeface="Book Antiqua" pitchFamily="18" charset="0"/>
                <a:ea typeface="Book Antiqua" pitchFamily="18" charset="0"/>
                <a:cs typeface="Book Antiqua" pitchFamily="18" charset="0"/>
              </a:rPr>
              <a:t> </a:t>
            </a:r>
            <a:r>
              <a:rPr lang="en-US" altLang="tr-TR" sz="2400" dirty="0" err="1">
                <a:latin typeface="Book Antiqua" pitchFamily="18" charset="0"/>
                <a:ea typeface="Book Antiqua" pitchFamily="18" charset="0"/>
                <a:cs typeface="Book Antiqua" pitchFamily="18" charset="0"/>
              </a:rPr>
              <a:t>yapılamayanlar</a:t>
            </a:r>
            <a:r>
              <a:rPr lang="en-US" altLang="tr-TR" sz="2400" dirty="0">
                <a:latin typeface="Book Antiqua" pitchFamily="18" charset="0"/>
                <a:ea typeface="Book Antiqua" pitchFamily="18" charset="0"/>
                <a:cs typeface="Book Antiqua" pitchFamily="18" charset="0"/>
              </a:rPr>
              <a:t> </a:t>
            </a:r>
            <a:r>
              <a:rPr lang="en-US" altLang="tr-TR" sz="2400" dirty="0" err="1">
                <a:latin typeface="Book Antiqua" pitchFamily="18" charset="0"/>
                <a:ea typeface="Book Antiqua" pitchFamily="18" charset="0"/>
                <a:cs typeface="Book Antiqua" pitchFamily="18" charset="0"/>
              </a:rPr>
              <a:t>ile</a:t>
            </a:r>
            <a:r>
              <a:rPr lang="en-US" altLang="tr-TR" sz="2400" dirty="0">
                <a:latin typeface="Book Antiqua" pitchFamily="18" charset="0"/>
                <a:ea typeface="Book Antiqua" pitchFamily="18" charset="0"/>
                <a:cs typeface="Book Antiqua" pitchFamily="18" charset="0"/>
              </a:rPr>
              <a:t> </a:t>
            </a:r>
            <a:r>
              <a:rPr lang="en-US" altLang="tr-TR" sz="2400" dirty="0" err="1">
                <a:latin typeface="Book Antiqua" pitchFamily="18" charset="0"/>
                <a:ea typeface="Book Antiqua" pitchFamily="18" charset="0"/>
                <a:cs typeface="Book Antiqua" pitchFamily="18" charset="0"/>
              </a:rPr>
              <a:t>ikinci</a:t>
            </a:r>
            <a:r>
              <a:rPr lang="en-US" altLang="tr-TR" sz="2400" dirty="0">
                <a:latin typeface="Book Antiqua" pitchFamily="18" charset="0"/>
                <a:ea typeface="Book Antiqua" pitchFamily="18" charset="0"/>
                <a:cs typeface="Book Antiqua" pitchFamily="18" charset="0"/>
              </a:rPr>
              <a:t> </a:t>
            </a:r>
            <a:r>
              <a:rPr lang="en-US" altLang="tr-TR" sz="2400" dirty="0" err="1">
                <a:latin typeface="Book Antiqua" pitchFamily="18" charset="0"/>
                <a:ea typeface="Book Antiqua" pitchFamily="18" charset="0"/>
                <a:cs typeface="Book Antiqua" pitchFamily="18" charset="0"/>
              </a:rPr>
              <a:t>dönemde</a:t>
            </a:r>
            <a:r>
              <a:rPr lang="en-US" altLang="tr-TR" sz="2400" dirty="0">
                <a:latin typeface="Book Antiqua" pitchFamily="18" charset="0"/>
                <a:ea typeface="Book Antiqua" pitchFamily="18" charset="0"/>
                <a:cs typeface="Book Antiqua" pitchFamily="18" charset="0"/>
              </a:rPr>
              <a:t> </a:t>
            </a:r>
            <a:r>
              <a:rPr lang="en-US" altLang="tr-TR" sz="2400" dirty="0" err="1">
                <a:latin typeface="Book Antiqua" pitchFamily="18" charset="0"/>
                <a:ea typeface="Book Antiqua" pitchFamily="18" charset="0"/>
                <a:cs typeface="Book Antiqua" pitchFamily="18" charset="0"/>
              </a:rPr>
              <a:t>yapılacak</a:t>
            </a:r>
            <a:r>
              <a:rPr lang="en-US" altLang="tr-TR" sz="2400" dirty="0">
                <a:latin typeface="Book Antiqua" pitchFamily="18" charset="0"/>
                <a:ea typeface="Book Antiqua" pitchFamily="18" charset="0"/>
                <a:cs typeface="Book Antiqua" pitchFamily="18" charset="0"/>
              </a:rPr>
              <a:t> </a:t>
            </a:r>
            <a:r>
              <a:rPr lang="en-US" altLang="tr-TR" sz="2400" dirty="0" err="1">
                <a:latin typeface="Book Antiqua" pitchFamily="18" charset="0"/>
                <a:ea typeface="Book Antiqua" pitchFamily="18" charset="0"/>
                <a:cs typeface="Book Antiqua" pitchFamily="18" charset="0"/>
              </a:rPr>
              <a:t>ortak</a:t>
            </a:r>
            <a:r>
              <a:rPr lang="en-US" altLang="tr-TR" sz="2400" dirty="0">
                <a:latin typeface="Book Antiqua" pitchFamily="18" charset="0"/>
                <a:ea typeface="Book Antiqua" pitchFamily="18" charset="0"/>
                <a:cs typeface="Book Antiqua" pitchFamily="18" charset="0"/>
              </a:rPr>
              <a:t> </a:t>
            </a:r>
            <a:r>
              <a:rPr lang="en-US" altLang="tr-TR" sz="2400" dirty="0" err="1">
                <a:latin typeface="Book Antiqua" pitchFamily="18" charset="0"/>
                <a:ea typeface="Book Antiqua" pitchFamily="18" charset="0"/>
                <a:cs typeface="Book Antiqua" pitchFamily="18" charset="0"/>
              </a:rPr>
              <a:t>sınavlarda</a:t>
            </a:r>
            <a:r>
              <a:rPr lang="en-US" altLang="tr-TR" sz="2400" dirty="0">
                <a:latin typeface="Book Antiqua" pitchFamily="18" charset="0"/>
                <a:ea typeface="Book Antiqua" pitchFamily="18" charset="0"/>
                <a:cs typeface="Book Antiqua" pitchFamily="18" charset="0"/>
              </a:rPr>
              <a:t> </a:t>
            </a:r>
            <a:r>
              <a:rPr lang="en-US" altLang="tr-TR" sz="2400" dirty="0" err="1">
                <a:latin typeface="Book Antiqua" pitchFamily="18" charset="0"/>
                <a:ea typeface="Book Antiqua" pitchFamily="18" charset="0"/>
                <a:cs typeface="Book Antiqua" pitchFamily="18" charset="0"/>
              </a:rPr>
              <a:t>özelliklerine</a:t>
            </a:r>
            <a:r>
              <a:rPr lang="en-US" altLang="tr-TR" sz="2400" dirty="0">
                <a:latin typeface="Book Antiqua" pitchFamily="18" charset="0"/>
                <a:ea typeface="Book Antiqua" pitchFamily="18" charset="0"/>
                <a:cs typeface="Book Antiqua" pitchFamily="18" charset="0"/>
              </a:rPr>
              <a:t> </a:t>
            </a:r>
            <a:r>
              <a:rPr lang="en-US" altLang="tr-TR" sz="2400" dirty="0" err="1">
                <a:latin typeface="Book Antiqua" pitchFamily="18" charset="0"/>
                <a:ea typeface="Book Antiqua" pitchFamily="18" charset="0"/>
                <a:cs typeface="Book Antiqua" pitchFamily="18" charset="0"/>
              </a:rPr>
              <a:t>uygun</a:t>
            </a:r>
            <a:r>
              <a:rPr lang="en-US" altLang="tr-TR" sz="2400" dirty="0">
                <a:latin typeface="Book Antiqua" pitchFamily="18" charset="0"/>
                <a:ea typeface="Book Antiqua" pitchFamily="18" charset="0"/>
                <a:cs typeface="Book Antiqua" pitchFamily="18" charset="0"/>
              </a:rPr>
              <a:t> </a:t>
            </a:r>
            <a:r>
              <a:rPr lang="en-US" altLang="tr-TR" sz="2400" dirty="0" err="1">
                <a:latin typeface="Book Antiqua" pitchFamily="18" charset="0"/>
                <a:ea typeface="Book Antiqua" pitchFamily="18" charset="0"/>
                <a:cs typeface="Book Antiqua" pitchFamily="18" charset="0"/>
              </a:rPr>
              <a:t>yeni</a:t>
            </a:r>
            <a:r>
              <a:rPr lang="en-US" altLang="tr-TR" sz="2400" dirty="0">
                <a:latin typeface="Book Antiqua" pitchFamily="18" charset="0"/>
                <a:ea typeface="Book Antiqua" pitchFamily="18" charset="0"/>
                <a:cs typeface="Book Antiqua" pitchFamily="18" charset="0"/>
              </a:rPr>
              <a:t> </a:t>
            </a:r>
            <a:r>
              <a:rPr lang="en-US" altLang="tr-TR" sz="2400" dirty="0" err="1">
                <a:latin typeface="Book Antiqua" pitchFamily="18" charset="0"/>
                <a:ea typeface="Book Antiqua" pitchFamily="18" charset="0"/>
                <a:cs typeface="Book Antiqua" pitchFamily="18" charset="0"/>
              </a:rPr>
              <a:t>tedbir</a:t>
            </a:r>
            <a:r>
              <a:rPr lang="en-US" altLang="tr-TR" sz="2400" dirty="0">
                <a:latin typeface="Book Antiqua" pitchFamily="18" charset="0"/>
                <a:ea typeface="Book Antiqua" pitchFamily="18" charset="0"/>
                <a:cs typeface="Book Antiqua" pitchFamily="18" charset="0"/>
              </a:rPr>
              <a:t> </a:t>
            </a:r>
            <a:r>
              <a:rPr lang="en-US" altLang="tr-TR" sz="2400" dirty="0" err="1">
                <a:latin typeface="Book Antiqua" pitchFamily="18" charset="0"/>
                <a:ea typeface="Book Antiqua" pitchFamily="18" charset="0"/>
                <a:cs typeface="Book Antiqua" pitchFamily="18" charset="0"/>
              </a:rPr>
              <a:t>alınmasına</a:t>
            </a:r>
            <a:r>
              <a:rPr lang="en-US" altLang="tr-TR" sz="2400" dirty="0">
                <a:latin typeface="Book Antiqua" pitchFamily="18" charset="0"/>
                <a:ea typeface="Book Antiqua" pitchFamily="18" charset="0"/>
                <a:cs typeface="Book Antiqua" pitchFamily="18" charset="0"/>
              </a:rPr>
              <a:t> </a:t>
            </a:r>
            <a:r>
              <a:rPr lang="en-US" altLang="tr-TR" sz="2400" dirty="0" err="1">
                <a:latin typeface="Book Antiqua" pitchFamily="18" charset="0"/>
                <a:ea typeface="Book Antiqua" pitchFamily="18" charset="0"/>
                <a:cs typeface="Book Antiqua" pitchFamily="18" charset="0"/>
              </a:rPr>
              <a:t>ihtiyaç</a:t>
            </a:r>
            <a:r>
              <a:rPr lang="en-US" altLang="tr-TR" sz="2400" dirty="0">
                <a:latin typeface="Book Antiqua" pitchFamily="18" charset="0"/>
                <a:ea typeface="Book Antiqua" pitchFamily="18" charset="0"/>
                <a:cs typeface="Book Antiqua" pitchFamily="18" charset="0"/>
              </a:rPr>
              <a:t> </a:t>
            </a:r>
            <a:r>
              <a:rPr lang="en-US" altLang="tr-TR" sz="2400" dirty="0" err="1">
                <a:latin typeface="Book Antiqua" pitchFamily="18" charset="0"/>
                <a:ea typeface="Book Antiqua" pitchFamily="18" charset="0"/>
                <a:cs typeface="Book Antiqua" pitchFamily="18" charset="0"/>
              </a:rPr>
              <a:t>duyulan</a:t>
            </a:r>
            <a:r>
              <a:rPr lang="en-US" altLang="tr-TR" sz="2400" dirty="0">
                <a:latin typeface="Book Antiqua" pitchFamily="18" charset="0"/>
                <a:ea typeface="Book Antiqua" pitchFamily="18" charset="0"/>
                <a:cs typeface="Book Antiqua" pitchFamily="18" charset="0"/>
              </a:rPr>
              <a:t> </a:t>
            </a:r>
            <a:r>
              <a:rPr lang="en-US" altLang="tr-TR" sz="2400" dirty="0" err="1">
                <a:latin typeface="Book Antiqua" pitchFamily="18" charset="0"/>
                <a:ea typeface="Book Antiqua" pitchFamily="18" charset="0"/>
                <a:cs typeface="Book Antiqua" pitchFamily="18" charset="0"/>
              </a:rPr>
              <a:t>öğrenciler</a:t>
            </a:r>
            <a:r>
              <a:rPr lang="en-US" altLang="tr-TR" sz="2400" dirty="0">
                <a:latin typeface="Book Antiqua" pitchFamily="18" charset="0"/>
                <a:ea typeface="Book Antiqua" pitchFamily="18" charset="0"/>
                <a:cs typeface="Book Antiqua" pitchFamily="18" charset="0"/>
              </a:rPr>
              <a:t> </a:t>
            </a:r>
            <a:r>
              <a:rPr lang="en-US" altLang="tr-TR" sz="2400" dirty="0" err="1">
                <a:latin typeface="Book Antiqua" pitchFamily="18" charset="0"/>
                <a:ea typeface="Book Antiqua" pitchFamily="18" charset="0"/>
                <a:cs typeface="Book Antiqua" pitchFamily="18" charset="0"/>
              </a:rPr>
              <a:t>için</a:t>
            </a:r>
            <a:r>
              <a:rPr lang="en-US" altLang="tr-TR" sz="2400" dirty="0">
                <a:latin typeface="Book Antiqua" pitchFamily="18" charset="0"/>
                <a:ea typeface="Book Antiqua" pitchFamily="18" charset="0"/>
                <a:cs typeface="Book Antiqua" pitchFamily="18" charset="0"/>
              </a:rPr>
              <a:t> </a:t>
            </a:r>
            <a:r>
              <a:rPr lang="en-US" altLang="tr-TR" sz="2400" dirty="0" err="1">
                <a:latin typeface="Book Antiqua" pitchFamily="18" charset="0"/>
                <a:ea typeface="Book Antiqua" pitchFamily="18" charset="0"/>
                <a:cs typeface="Book Antiqua" pitchFamily="18" charset="0"/>
              </a:rPr>
              <a:t>birinci</a:t>
            </a:r>
            <a:r>
              <a:rPr lang="en-US" altLang="tr-TR" sz="2400" dirty="0">
                <a:latin typeface="Book Antiqua" pitchFamily="18" charset="0"/>
                <a:ea typeface="Book Antiqua" pitchFamily="18" charset="0"/>
                <a:cs typeface="Book Antiqua" pitchFamily="18" charset="0"/>
              </a:rPr>
              <a:t> </a:t>
            </a:r>
            <a:r>
              <a:rPr lang="en-US" altLang="tr-TR" sz="2400" dirty="0" err="1">
                <a:latin typeface="Book Antiqua" pitchFamily="18" charset="0"/>
                <a:ea typeface="Book Antiqua" pitchFamily="18" charset="0"/>
                <a:cs typeface="Book Antiqua" pitchFamily="18" charset="0"/>
              </a:rPr>
              <a:t>dönem</a:t>
            </a:r>
            <a:r>
              <a:rPr lang="en-US" altLang="tr-TR" sz="2400" dirty="0">
                <a:latin typeface="Book Antiqua" pitchFamily="18" charset="0"/>
                <a:ea typeface="Book Antiqua" pitchFamily="18" charset="0"/>
                <a:cs typeface="Book Antiqua" pitchFamily="18" charset="0"/>
              </a:rPr>
              <a:t> </a:t>
            </a:r>
            <a:r>
              <a:rPr lang="en-US" altLang="tr-TR" sz="2400" dirty="0" err="1">
                <a:latin typeface="Book Antiqua" pitchFamily="18" charset="0"/>
                <a:ea typeface="Book Antiqua" pitchFamily="18" charset="0"/>
                <a:cs typeface="Book Antiqua" pitchFamily="18" charset="0"/>
              </a:rPr>
              <a:t>için</a:t>
            </a:r>
            <a:r>
              <a:rPr lang="en-US" altLang="tr-TR" sz="2400" dirty="0">
                <a:latin typeface="Book Antiqua" pitchFamily="18" charset="0"/>
                <a:ea typeface="Book Antiqua" pitchFamily="18" charset="0"/>
                <a:cs typeface="Book Antiqua" pitchFamily="18" charset="0"/>
              </a:rPr>
              <a:t> 19 </a:t>
            </a:r>
            <a:r>
              <a:rPr lang="en-US" altLang="tr-TR" sz="2400" dirty="0" err="1">
                <a:latin typeface="Book Antiqua" pitchFamily="18" charset="0"/>
                <a:ea typeface="Book Antiqua" pitchFamily="18" charset="0"/>
                <a:cs typeface="Book Antiqua" pitchFamily="18" charset="0"/>
              </a:rPr>
              <a:t>Ekim</a:t>
            </a:r>
            <a:r>
              <a:rPr lang="en-US" altLang="tr-TR" sz="2400" dirty="0">
                <a:latin typeface="Book Antiqua" pitchFamily="18" charset="0"/>
                <a:ea typeface="Book Antiqua" pitchFamily="18" charset="0"/>
                <a:cs typeface="Book Antiqua" pitchFamily="18" charset="0"/>
              </a:rPr>
              <a:t> 2016, </a:t>
            </a:r>
            <a:r>
              <a:rPr lang="en-US" altLang="tr-TR" sz="2400" dirty="0" err="1">
                <a:latin typeface="Book Antiqua" pitchFamily="18" charset="0"/>
                <a:ea typeface="Book Antiqua" pitchFamily="18" charset="0"/>
                <a:cs typeface="Book Antiqua" pitchFamily="18" charset="0"/>
              </a:rPr>
              <a:t>ikinci</a:t>
            </a:r>
            <a:r>
              <a:rPr lang="en-US" altLang="tr-TR" sz="2400" dirty="0">
                <a:latin typeface="Book Antiqua" pitchFamily="18" charset="0"/>
                <a:ea typeface="Book Antiqua" pitchFamily="18" charset="0"/>
                <a:cs typeface="Book Antiqua" pitchFamily="18" charset="0"/>
              </a:rPr>
              <a:t> </a:t>
            </a:r>
            <a:r>
              <a:rPr lang="en-US" altLang="tr-TR" sz="2400" dirty="0" err="1">
                <a:latin typeface="Book Antiqua" pitchFamily="18" charset="0"/>
                <a:ea typeface="Book Antiqua" pitchFamily="18" charset="0"/>
                <a:cs typeface="Book Antiqua" pitchFamily="18" charset="0"/>
              </a:rPr>
              <a:t>dönem</a:t>
            </a:r>
            <a:r>
              <a:rPr lang="en-US" altLang="tr-TR" sz="2400" dirty="0">
                <a:latin typeface="Book Antiqua" pitchFamily="18" charset="0"/>
                <a:ea typeface="Book Antiqua" pitchFamily="18" charset="0"/>
                <a:cs typeface="Book Antiqua" pitchFamily="18" charset="0"/>
              </a:rPr>
              <a:t> </a:t>
            </a:r>
            <a:r>
              <a:rPr lang="en-US" altLang="tr-TR" sz="2400" dirty="0" err="1">
                <a:latin typeface="Book Antiqua" pitchFamily="18" charset="0"/>
                <a:ea typeface="Book Antiqua" pitchFamily="18" charset="0"/>
                <a:cs typeface="Book Antiqua" pitchFamily="18" charset="0"/>
              </a:rPr>
              <a:t>için</a:t>
            </a:r>
            <a:r>
              <a:rPr lang="tr-TR" altLang="tr-TR" sz="2400" dirty="0">
                <a:latin typeface="Book Antiqua" pitchFamily="18" charset="0"/>
                <a:ea typeface="Book Antiqua" pitchFamily="18" charset="0"/>
                <a:cs typeface="Book Antiqua" pitchFamily="18" charset="0"/>
              </a:rPr>
              <a:t> </a:t>
            </a:r>
            <a:r>
              <a:rPr lang="en-US" altLang="tr-TR" sz="2400" dirty="0">
                <a:latin typeface="Book Antiqua" pitchFamily="18" charset="0"/>
                <a:ea typeface="Book Antiqua" pitchFamily="18" charset="0"/>
                <a:cs typeface="Book Antiqua" pitchFamily="18" charset="0"/>
              </a:rPr>
              <a:t>10 Mart 2017 </a:t>
            </a:r>
            <a:r>
              <a:rPr lang="en-US" altLang="tr-TR" sz="2400" dirty="0" err="1">
                <a:latin typeface="Book Antiqua" pitchFamily="18" charset="0"/>
                <a:ea typeface="Book Antiqua" pitchFamily="18" charset="0"/>
                <a:cs typeface="Book Antiqua" pitchFamily="18" charset="0"/>
              </a:rPr>
              <a:t>tarihlerine</a:t>
            </a:r>
            <a:r>
              <a:rPr lang="en-US" altLang="tr-TR" sz="2400" dirty="0">
                <a:latin typeface="Book Antiqua" pitchFamily="18" charset="0"/>
                <a:ea typeface="Book Antiqua" pitchFamily="18" charset="0"/>
                <a:cs typeface="Book Antiqua" pitchFamily="18" charset="0"/>
              </a:rPr>
              <a:t> </a:t>
            </a:r>
            <a:r>
              <a:rPr lang="en-US" altLang="tr-TR" sz="2400" dirty="0" err="1">
                <a:latin typeface="Book Antiqua" pitchFamily="18" charset="0"/>
                <a:ea typeface="Book Antiqua" pitchFamily="18" charset="0"/>
                <a:cs typeface="Book Antiqua" pitchFamily="18" charset="0"/>
              </a:rPr>
              <a:t>kadar</a:t>
            </a:r>
            <a:r>
              <a:rPr lang="en-US" altLang="tr-TR" sz="2400" dirty="0">
                <a:latin typeface="Book Antiqua" pitchFamily="18" charset="0"/>
                <a:ea typeface="Book Antiqua" pitchFamily="18" charset="0"/>
                <a:cs typeface="Book Antiqua" pitchFamily="18" charset="0"/>
              </a:rPr>
              <a:t> </a:t>
            </a:r>
            <a:r>
              <a:rPr lang="en-US" altLang="tr-TR" sz="2400" dirty="0" err="1">
                <a:latin typeface="Book Antiqua" pitchFamily="18" charset="0"/>
                <a:ea typeface="Book Antiqua" pitchFamily="18" charset="0"/>
                <a:cs typeface="Book Antiqua" pitchFamily="18" charset="0"/>
              </a:rPr>
              <a:t>yukarıda</a:t>
            </a:r>
            <a:r>
              <a:rPr lang="en-US" altLang="tr-TR" sz="2400" dirty="0">
                <a:latin typeface="Book Antiqua" pitchFamily="18" charset="0"/>
                <a:ea typeface="Book Antiqua" pitchFamily="18" charset="0"/>
                <a:cs typeface="Book Antiqua" pitchFamily="18" charset="0"/>
              </a:rPr>
              <a:t> </a:t>
            </a:r>
            <a:r>
              <a:rPr lang="en-US" altLang="tr-TR" sz="2400" dirty="0" err="1">
                <a:latin typeface="Book Antiqua" pitchFamily="18" charset="0"/>
                <a:ea typeface="Book Antiqua" pitchFamily="18" charset="0"/>
                <a:cs typeface="Book Antiqua" pitchFamily="18" charset="0"/>
              </a:rPr>
              <a:t>belirtilen</a:t>
            </a:r>
            <a:r>
              <a:rPr lang="en-US" altLang="tr-TR" sz="2400" dirty="0">
                <a:latin typeface="Book Antiqua" pitchFamily="18" charset="0"/>
                <a:ea typeface="Book Antiqua" pitchFamily="18" charset="0"/>
                <a:cs typeface="Book Antiqua" pitchFamily="18" charset="0"/>
              </a:rPr>
              <a:t> </a:t>
            </a:r>
            <a:r>
              <a:rPr lang="en-US" altLang="tr-TR" sz="2400" dirty="0" err="1">
                <a:latin typeface="Book Antiqua" pitchFamily="18" charset="0"/>
                <a:ea typeface="Book Antiqua" pitchFamily="18" charset="0"/>
                <a:cs typeface="Book Antiqua" pitchFamily="18" charset="0"/>
              </a:rPr>
              <a:t>birimlere</a:t>
            </a:r>
            <a:r>
              <a:rPr lang="en-US" altLang="tr-TR" sz="2400" dirty="0">
                <a:latin typeface="Book Antiqua" pitchFamily="18" charset="0"/>
                <a:ea typeface="Book Antiqua" pitchFamily="18" charset="0"/>
                <a:cs typeface="Book Antiqua" pitchFamily="18" charset="0"/>
              </a:rPr>
              <a:t> </a:t>
            </a:r>
            <a:r>
              <a:rPr lang="en-US" altLang="tr-TR" sz="2400" dirty="0" err="1">
                <a:latin typeface="Book Antiqua" pitchFamily="18" charset="0"/>
                <a:ea typeface="Book Antiqua" pitchFamily="18" charset="0"/>
                <a:cs typeface="Book Antiqua" pitchFamily="18" charset="0"/>
              </a:rPr>
              <a:t>başvurulacaktır</a:t>
            </a:r>
            <a:r>
              <a:rPr lang="en-US" altLang="tr-TR" sz="2400" dirty="0">
                <a:latin typeface="Book Antiqua" pitchFamily="18" charset="0"/>
                <a:ea typeface="Book Antiqua" pitchFamily="18" charset="0"/>
                <a:cs typeface="Book Antiqua" pitchFamily="18" charset="0"/>
              </a:rPr>
              <a:t>.</a:t>
            </a:r>
            <a:endParaRPr lang="tr-TR" altLang="tr-TR" sz="2400" dirty="0"/>
          </a:p>
        </p:txBody>
      </p:sp>
    </p:spTree>
  </p:cSld>
  <p:clrMapOvr>
    <a:masterClrMapping/>
  </p:clrMapOvr>
  <p:transition spd="slow">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ikdörtgen 3"/>
          <p:cNvSpPr>
            <a:spLocks noChangeArrowheads="1"/>
          </p:cNvSpPr>
          <p:nvPr/>
        </p:nvSpPr>
        <p:spPr bwMode="auto">
          <a:xfrm>
            <a:off x="914400" y="1981201"/>
            <a:ext cx="10363200" cy="646113"/>
          </a:xfrm>
          <a:prstGeom prst="rect">
            <a:avLst/>
          </a:prstGeom>
          <a:noFill/>
          <a:ln w="9525">
            <a:noFill/>
            <a:miter lim="800000"/>
            <a:headEnd/>
            <a:tailEnd/>
          </a:ln>
        </p:spPr>
        <p:txBody>
          <a:bodyPr>
            <a:spAutoFit/>
          </a:bodyPr>
          <a:lstStyle/>
          <a:p>
            <a:pPr algn="just"/>
            <a:endParaRPr lang="tr-TR" altLang="tr-TR"/>
          </a:p>
          <a:p>
            <a:pPr algn="just"/>
            <a:endParaRPr lang="tr-TR" altLang="tr-TR"/>
          </a:p>
        </p:txBody>
      </p:sp>
      <p:sp>
        <p:nvSpPr>
          <p:cNvPr id="25603" name="Metin kutusu 4"/>
          <p:cNvSpPr txBox="1">
            <a:spLocks noChangeArrowheads="1"/>
          </p:cNvSpPr>
          <p:nvPr/>
        </p:nvSpPr>
        <p:spPr bwMode="auto">
          <a:xfrm>
            <a:off x="800101" y="762000"/>
            <a:ext cx="10329862" cy="1077218"/>
          </a:xfrm>
          <a:prstGeom prst="rect">
            <a:avLst/>
          </a:prstGeom>
          <a:noFill/>
          <a:ln w="9525">
            <a:noFill/>
            <a:miter lim="800000"/>
            <a:headEnd/>
            <a:tailEnd/>
          </a:ln>
        </p:spPr>
        <p:txBody>
          <a:bodyPr wrap="square">
            <a:spAutoFit/>
          </a:bodyPr>
          <a:lstStyle/>
          <a:p>
            <a:pPr algn="ctr"/>
            <a:r>
              <a:rPr lang="tr-TR" altLang="tr-TR" sz="3200" dirty="0"/>
              <a:t> </a:t>
            </a:r>
            <a:r>
              <a:rPr lang="en-US" altLang="tr-TR" sz="3200" b="1" dirty="0">
                <a:solidFill>
                  <a:srgbClr val="4D4D4D"/>
                </a:solidFill>
                <a:latin typeface="Arial Narrow" pitchFamily="34" charset="0"/>
              </a:rPr>
              <a:t>ÖZEL EĞİTİM İHTİYACI OLAN  ÖĞRENCİLERLE İLGİLİ İŞLEMLER</a:t>
            </a:r>
            <a:r>
              <a:rPr lang="tr-TR" altLang="tr-TR" sz="3200" b="1" dirty="0">
                <a:solidFill>
                  <a:srgbClr val="4D4D4D"/>
                </a:solidFill>
                <a:latin typeface="Arial Narrow" pitchFamily="34" charset="0"/>
              </a:rPr>
              <a:t> (KILAVUZUN 7. MADDESİ)</a:t>
            </a:r>
            <a:endParaRPr lang="tr-TR" altLang="tr-TR" sz="3200" dirty="0"/>
          </a:p>
        </p:txBody>
      </p:sp>
      <p:sp>
        <p:nvSpPr>
          <p:cNvPr id="3" name="Dikdörtgen 2"/>
          <p:cNvSpPr/>
          <p:nvPr/>
        </p:nvSpPr>
        <p:spPr>
          <a:xfrm>
            <a:off x="685800" y="1981200"/>
            <a:ext cx="10929938" cy="6186309"/>
          </a:xfrm>
          <a:prstGeom prst="rect">
            <a:avLst/>
          </a:prstGeom>
        </p:spPr>
        <p:txBody>
          <a:bodyPr wrap="square">
            <a:spAutoFit/>
          </a:bodyPr>
          <a:lstStyle/>
          <a:p>
            <a:pPr marL="285750" indent="-285750" algn="just">
              <a:buFont typeface="Arial" panose="020B0604020202020204" pitchFamily="34" charset="0"/>
              <a:buChar char="•"/>
              <a:defRPr/>
            </a:pPr>
            <a:endParaRPr lang="tr-TR" sz="3600" dirty="0">
              <a:latin typeface="Book Antiqua" panose="02040602050305030304" pitchFamily="18" charset="0"/>
            </a:endParaRPr>
          </a:p>
          <a:p>
            <a:pPr marL="285750" indent="-285750" algn="just">
              <a:buFont typeface="Arial" panose="020B0604020202020204" pitchFamily="34" charset="0"/>
              <a:buChar char="•"/>
              <a:defRPr/>
            </a:pPr>
            <a:r>
              <a:rPr lang="en-US" sz="3600" dirty="0" err="1">
                <a:latin typeface="Book Antiqua" panose="02040602050305030304" pitchFamily="18" charset="0"/>
              </a:rPr>
              <a:t>Özel</a:t>
            </a:r>
            <a:r>
              <a:rPr lang="en-US" sz="3600" dirty="0">
                <a:latin typeface="Book Antiqua" panose="02040602050305030304" pitchFamily="18" charset="0"/>
              </a:rPr>
              <a:t>  </a:t>
            </a:r>
            <a:r>
              <a:rPr lang="en-US" sz="3600" dirty="0" err="1">
                <a:latin typeface="Book Antiqua" panose="02040602050305030304" pitchFamily="18" charset="0"/>
              </a:rPr>
              <a:t>eğitim</a:t>
            </a:r>
            <a:r>
              <a:rPr lang="en-US" sz="3600" dirty="0">
                <a:latin typeface="Book Antiqua" panose="02040602050305030304" pitchFamily="18" charset="0"/>
              </a:rPr>
              <a:t>  </a:t>
            </a:r>
            <a:r>
              <a:rPr lang="en-US" sz="3600" dirty="0" err="1">
                <a:latin typeface="Book Antiqua" panose="02040602050305030304" pitchFamily="18" charset="0"/>
              </a:rPr>
              <a:t>uygulama</a:t>
            </a:r>
            <a:r>
              <a:rPr lang="en-US" sz="3600" dirty="0">
                <a:latin typeface="Book Antiqua" panose="02040602050305030304" pitchFamily="18" charset="0"/>
              </a:rPr>
              <a:t>  </a:t>
            </a:r>
            <a:r>
              <a:rPr lang="en-US" sz="3600" dirty="0" err="1">
                <a:latin typeface="Book Antiqua" panose="02040602050305030304" pitchFamily="18" charset="0"/>
              </a:rPr>
              <a:t>okulları</a:t>
            </a:r>
            <a:r>
              <a:rPr lang="en-US" sz="3600" dirty="0">
                <a:latin typeface="Book Antiqua" panose="02040602050305030304" pitchFamily="18" charset="0"/>
              </a:rPr>
              <a:t>  (</a:t>
            </a:r>
            <a:r>
              <a:rPr lang="en-US" sz="3600" dirty="0" err="1">
                <a:latin typeface="Book Antiqua" panose="02040602050305030304" pitchFamily="18" charset="0"/>
              </a:rPr>
              <a:t>merkezleri</a:t>
            </a:r>
            <a:r>
              <a:rPr lang="en-US" sz="3600" dirty="0">
                <a:latin typeface="Book Antiqua" panose="02040602050305030304" pitchFamily="18" charset="0"/>
              </a:rPr>
              <a:t>)  </a:t>
            </a:r>
            <a:r>
              <a:rPr lang="en-US" sz="3600" dirty="0" err="1">
                <a:latin typeface="Book Antiqua" panose="02040602050305030304" pitchFamily="18" charset="0"/>
              </a:rPr>
              <a:t>ve</a:t>
            </a:r>
            <a:r>
              <a:rPr lang="en-US" sz="3600" dirty="0">
                <a:latin typeface="Book Antiqua" panose="02040602050305030304" pitchFamily="18" charset="0"/>
              </a:rPr>
              <a:t>  </a:t>
            </a:r>
            <a:r>
              <a:rPr lang="en-US" sz="3600" dirty="0" err="1">
                <a:latin typeface="Book Antiqua" panose="02040602050305030304" pitchFamily="18" charset="0"/>
              </a:rPr>
              <a:t>bu</a:t>
            </a:r>
            <a:r>
              <a:rPr lang="en-US" sz="3600" dirty="0">
                <a:latin typeface="Book Antiqua" panose="02040602050305030304" pitchFamily="18" charset="0"/>
              </a:rPr>
              <a:t>  </a:t>
            </a:r>
            <a:r>
              <a:rPr lang="en-US" sz="3600" dirty="0" err="1">
                <a:latin typeface="Book Antiqua" panose="02040602050305030304" pitchFamily="18" charset="0"/>
              </a:rPr>
              <a:t>okulların</a:t>
            </a:r>
            <a:r>
              <a:rPr lang="en-US" sz="3600" dirty="0">
                <a:latin typeface="Book Antiqua" panose="02040602050305030304" pitchFamily="18" charset="0"/>
              </a:rPr>
              <a:t>  </a:t>
            </a:r>
            <a:r>
              <a:rPr lang="en-US" sz="3600" dirty="0" err="1">
                <a:latin typeface="Book Antiqua" panose="02040602050305030304" pitchFamily="18" charset="0"/>
              </a:rPr>
              <a:t>programını</a:t>
            </a:r>
            <a:r>
              <a:rPr lang="en-US" sz="3600" dirty="0">
                <a:latin typeface="Book Antiqua" panose="02040602050305030304" pitchFamily="18" charset="0"/>
              </a:rPr>
              <a:t>  </a:t>
            </a:r>
            <a:r>
              <a:rPr lang="en-US" sz="3600" dirty="0" err="1">
                <a:latin typeface="Book Antiqua" panose="02040602050305030304" pitchFamily="18" charset="0"/>
              </a:rPr>
              <a:t>uygulayan</a:t>
            </a:r>
            <a:r>
              <a:rPr lang="en-US" sz="3600" dirty="0">
                <a:latin typeface="Book Antiqua" panose="02040602050305030304" pitchFamily="18" charset="0"/>
              </a:rPr>
              <a:t>  </a:t>
            </a:r>
            <a:r>
              <a:rPr lang="en-US" sz="3600" dirty="0" err="1">
                <a:latin typeface="Book Antiqua" panose="02040602050305030304" pitchFamily="18" charset="0"/>
              </a:rPr>
              <a:t>özel</a:t>
            </a:r>
            <a:r>
              <a:rPr lang="en-US" sz="3600" dirty="0">
                <a:latin typeface="Book Antiqua" panose="02040602050305030304" pitchFamily="18" charset="0"/>
              </a:rPr>
              <a:t> </a:t>
            </a:r>
            <a:r>
              <a:rPr lang="en-US" sz="3600" dirty="0" err="1">
                <a:latin typeface="Book Antiqua" panose="02040602050305030304" pitchFamily="18" charset="0"/>
              </a:rPr>
              <a:t>eğitim</a:t>
            </a:r>
            <a:r>
              <a:rPr lang="en-US" sz="3600" dirty="0">
                <a:latin typeface="Book Antiqua" panose="02040602050305030304" pitchFamily="18" charset="0"/>
              </a:rPr>
              <a:t> </a:t>
            </a:r>
            <a:r>
              <a:rPr lang="en-US" sz="3600" dirty="0" err="1">
                <a:latin typeface="Book Antiqua" panose="02040602050305030304" pitchFamily="18" charset="0"/>
              </a:rPr>
              <a:t>sınıflarında</a:t>
            </a:r>
            <a:r>
              <a:rPr lang="en-US" sz="3600" dirty="0">
                <a:latin typeface="Book Antiqua" panose="02040602050305030304" pitchFamily="18" charset="0"/>
              </a:rPr>
              <a:t> </a:t>
            </a:r>
            <a:r>
              <a:rPr lang="en-US" sz="3600" dirty="0" err="1">
                <a:latin typeface="Book Antiqua" panose="02040602050305030304" pitchFamily="18" charset="0"/>
              </a:rPr>
              <a:t>öğrenimlerini</a:t>
            </a:r>
            <a:r>
              <a:rPr lang="en-US" sz="3600" dirty="0">
                <a:latin typeface="Book Antiqua" panose="02040602050305030304" pitchFamily="18" charset="0"/>
              </a:rPr>
              <a:t> </a:t>
            </a:r>
            <a:r>
              <a:rPr lang="en-US" sz="3600" dirty="0" err="1">
                <a:latin typeface="Book Antiqua" panose="02040602050305030304" pitchFamily="18" charset="0"/>
              </a:rPr>
              <a:t>sürdüren</a:t>
            </a:r>
            <a:r>
              <a:rPr lang="en-US" sz="3600" dirty="0">
                <a:latin typeface="Book Antiqua" panose="02040602050305030304" pitchFamily="18" charset="0"/>
              </a:rPr>
              <a:t> </a:t>
            </a:r>
            <a:r>
              <a:rPr lang="en-US" sz="3600" dirty="0" err="1">
                <a:latin typeface="Book Antiqua" panose="02040602050305030304" pitchFamily="18" charset="0"/>
              </a:rPr>
              <a:t>orta</a:t>
            </a:r>
            <a:r>
              <a:rPr lang="en-US" sz="3600" dirty="0">
                <a:latin typeface="Book Antiqua" panose="02040602050305030304" pitchFamily="18" charset="0"/>
              </a:rPr>
              <a:t> </a:t>
            </a:r>
            <a:r>
              <a:rPr lang="en-US" sz="3600" dirty="0" err="1">
                <a:latin typeface="Book Antiqua" panose="02040602050305030304" pitchFamily="18" charset="0"/>
              </a:rPr>
              <a:t>veya</a:t>
            </a:r>
            <a:r>
              <a:rPr lang="en-US" sz="3600" dirty="0">
                <a:latin typeface="Book Antiqua" panose="02040602050305030304" pitchFamily="18" charset="0"/>
              </a:rPr>
              <a:t> </a:t>
            </a:r>
            <a:r>
              <a:rPr lang="en-US" sz="3600" dirty="0" err="1">
                <a:latin typeface="Book Antiqua" panose="02040602050305030304" pitchFamily="18" charset="0"/>
              </a:rPr>
              <a:t>ağır</a:t>
            </a:r>
            <a:r>
              <a:rPr lang="en-US" sz="3600" dirty="0">
                <a:latin typeface="Book Antiqua" panose="02040602050305030304" pitchFamily="18" charset="0"/>
              </a:rPr>
              <a:t> </a:t>
            </a:r>
            <a:r>
              <a:rPr lang="en-US" sz="3600" dirty="0" err="1">
                <a:latin typeface="Book Antiqua" panose="02040602050305030304" pitchFamily="18" charset="0"/>
              </a:rPr>
              <a:t>düzeyde</a:t>
            </a:r>
            <a:r>
              <a:rPr lang="en-US" sz="3600" dirty="0">
                <a:latin typeface="Book Antiqua" panose="02040602050305030304" pitchFamily="18" charset="0"/>
              </a:rPr>
              <a:t> </a:t>
            </a:r>
            <a:r>
              <a:rPr lang="en-US" sz="3600" dirty="0" err="1">
                <a:latin typeface="Book Antiqua" panose="02040602050305030304" pitchFamily="18" charset="0"/>
              </a:rPr>
              <a:t>zihinsel</a:t>
            </a:r>
            <a:r>
              <a:rPr lang="en-US" sz="3600" dirty="0">
                <a:latin typeface="Book Antiqua" panose="02040602050305030304" pitchFamily="18" charset="0"/>
              </a:rPr>
              <a:t> </a:t>
            </a:r>
            <a:r>
              <a:rPr lang="en-US" sz="3600" dirty="0" err="1">
                <a:latin typeface="Book Antiqua" panose="02040602050305030304" pitchFamily="18" charset="0"/>
              </a:rPr>
              <a:t>engelli</a:t>
            </a:r>
            <a:r>
              <a:rPr lang="en-US" sz="3600" dirty="0">
                <a:latin typeface="Book Antiqua" panose="02040602050305030304" pitchFamily="18" charset="0"/>
              </a:rPr>
              <a:t> </a:t>
            </a:r>
            <a:r>
              <a:rPr lang="en-US" sz="3600" dirty="0" err="1">
                <a:latin typeface="Book Antiqua" panose="02040602050305030304" pitchFamily="18" charset="0"/>
              </a:rPr>
              <a:t>öğrenciler</a:t>
            </a:r>
            <a:r>
              <a:rPr lang="en-US" sz="3600" dirty="0">
                <a:latin typeface="Book Antiqua" panose="02040602050305030304" pitchFamily="18" charset="0"/>
              </a:rPr>
              <a:t> </a:t>
            </a:r>
            <a:r>
              <a:rPr lang="en-US" sz="3600" dirty="0" err="1">
                <a:latin typeface="Book Antiqua" panose="02040602050305030304" pitchFamily="18" charset="0"/>
              </a:rPr>
              <a:t>ile</a:t>
            </a:r>
            <a:r>
              <a:rPr lang="en-US" sz="3600" dirty="0">
                <a:latin typeface="Book Antiqua" panose="02040602050305030304" pitchFamily="18" charset="0"/>
              </a:rPr>
              <a:t> </a:t>
            </a:r>
            <a:r>
              <a:rPr lang="en-US" sz="3600" dirty="0" err="1">
                <a:latin typeface="Book Antiqua" panose="02040602050305030304" pitchFamily="18" charset="0"/>
              </a:rPr>
              <a:t>otizmi</a:t>
            </a:r>
            <a:r>
              <a:rPr lang="en-US" sz="3600" dirty="0">
                <a:latin typeface="Book Antiqua" panose="02040602050305030304" pitchFamily="18" charset="0"/>
              </a:rPr>
              <a:t> </a:t>
            </a:r>
            <a:r>
              <a:rPr lang="en-US" sz="3600" dirty="0" err="1">
                <a:latin typeface="Book Antiqua" panose="02040602050305030304" pitchFamily="18" charset="0"/>
              </a:rPr>
              <a:t>ağır</a:t>
            </a:r>
            <a:r>
              <a:rPr lang="en-US" sz="3600" dirty="0">
                <a:latin typeface="Book Antiqua" panose="02040602050305030304" pitchFamily="18" charset="0"/>
              </a:rPr>
              <a:t> </a:t>
            </a:r>
            <a:r>
              <a:rPr lang="en-US" sz="3600" dirty="0" err="1">
                <a:latin typeface="Book Antiqua" panose="02040602050305030304" pitchFamily="18" charset="0"/>
              </a:rPr>
              <a:t>düzeyde</a:t>
            </a:r>
            <a:r>
              <a:rPr lang="en-US" sz="3600" dirty="0">
                <a:latin typeface="Book Antiqua" panose="02040602050305030304" pitchFamily="18" charset="0"/>
              </a:rPr>
              <a:t> </a:t>
            </a:r>
            <a:r>
              <a:rPr lang="en-US" sz="3600" dirty="0" err="1">
                <a:latin typeface="Book Antiqua" panose="02040602050305030304" pitchFamily="18" charset="0"/>
              </a:rPr>
              <a:t>olan</a:t>
            </a:r>
            <a:r>
              <a:rPr lang="en-US" sz="3600" dirty="0">
                <a:latin typeface="Book Antiqua" panose="02040602050305030304" pitchFamily="18" charset="0"/>
              </a:rPr>
              <a:t> </a:t>
            </a:r>
            <a:r>
              <a:rPr lang="en-US" sz="3600" dirty="0" err="1">
                <a:latin typeface="Book Antiqua" panose="02040602050305030304" pitchFamily="18" charset="0"/>
              </a:rPr>
              <a:t>öğrenciler</a:t>
            </a:r>
            <a:r>
              <a:rPr lang="en-US" sz="3600" dirty="0">
                <a:latin typeface="Book Antiqua" panose="02040602050305030304" pitchFamily="18" charset="0"/>
              </a:rPr>
              <a:t> </a:t>
            </a:r>
            <a:r>
              <a:rPr lang="en-US" sz="3600" dirty="0" err="1">
                <a:latin typeface="Book Antiqua" panose="02040602050305030304" pitchFamily="18" charset="0"/>
              </a:rPr>
              <a:t>ortak</a:t>
            </a:r>
            <a:r>
              <a:rPr lang="en-US" sz="3600" dirty="0">
                <a:latin typeface="Book Antiqua" panose="02040602050305030304" pitchFamily="18" charset="0"/>
              </a:rPr>
              <a:t> </a:t>
            </a:r>
            <a:r>
              <a:rPr lang="en-US" sz="3600" dirty="0" err="1">
                <a:latin typeface="Book Antiqua" panose="02040602050305030304" pitchFamily="18" charset="0"/>
              </a:rPr>
              <a:t>sınavlardan</a:t>
            </a:r>
            <a:r>
              <a:rPr lang="en-US" sz="3600" dirty="0">
                <a:latin typeface="Book Antiqua" panose="02040602050305030304" pitchFamily="18" charset="0"/>
              </a:rPr>
              <a:t> </a:t>
            </a:r>
            <a:r>
              <a:rPr lang="en-US" sz="3600" dirty="0" err="1">
                <a:latin typeface="Book Antiqua" panose="02040602050305030304" pitchFamily="18" charset="0"/>
              </a:rPr>
              <a:t>muaf</a:t>
            </a:r>
            <a:r>
              <a:rPr lang="en-US" sz="3600" dirty="0">
                <a:latin typeface="Book Antiqua" panose="02040602050305030304" pitchFamily="18" charset="0"/>
              </a:rPr>
              <a:t> </a:t>
            </a:r>
            <a:r>
              <a:rPr lang="en-US" sz="3600" dirty="0" err="1">
                <a:latin typeface="Book Antiqua" panose="02040602050305030304" pitchFamily="18" charset="0"/>
              </a:rPr>
              <a:t>tutulacaktır</a:t>
            </a:r>
            <a:r>
              <a:rPr lang="en-US" sz="3600" dirty="0">
                <a:latin typeface="Book Antiqua" panose="02040602050305030304" pitchFamily="18" charset="0"/>
              </a:rPr>
              <a:t>.</a:t>
            </a:r>
            <a:endParaRPr lang="tr-TR" sz="3600" dirty="0">
              <a:latin typeface="Book Antiqua" panose="02040602050305030304" pitchFamily="18" charset="0"/>
            </a:endParaRPr>
          </a:p>
          <a:p>
            <a:pPr marL="285750" indent="-285750" algn="just">
              <a:buFont typeface="Arial" panose="020B0604020202020204" pitchFamily="34" charset="0"/>
              <a:buChar char="•"/>
              <a:defRPr/>
            </a:pPr>
            <a:endParaRPr lang="tr-TR" sz="3600" dirty="0"/>
          </a:p>
          <a:p>
            <a:pPr marL="285750" indent="-285750" algn="just">
              <a:buFont typeface="Arial" panose="020B0604020202020204" pitchFamily="34" charset="0"/>
              <a:buChar char="•"/>
              <a:defRPr/>
            </a:pPr>
            <a:endParaRPr lang="tr-TR" sz="3600" dirty="0"/>
          </a:p>
          <a:p>
            <a:pPr algn="just">
              <a:defRPr/>
            </a:pPr>
            <a:r>
              <a:rPr lang="en-US" sz="3600" dirty="0"/>
              <a:t> </a:t>
            </a:r>
            <a:endParaRPr lang="tr-TR" sz="3600" dirty="0"/>
          </a:p>
          <a:p>
            <a:pPr marL="285750" indent="-285750" algn="just">
              <a:buFont typeface="Arial" panose="020B0604020202020204" pitchFamily="34" charset="0"/>
              <a:buChar char="•"/>
              <a:defRPr/>
            </a:pPr>
            <a:endParaRPr lang="tr-TR" sz="3600" dirty="0"/>
          </a:p>
        </p:txBody>
      </p:sp>
    </p:spTree>
  </p:cSld>
  <p:clrMapOvr>
    <a:masterClrMapping/>
  </p:clrMapOvr>
  <p:transition spd="slow">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İçerik Yer Tutucusu 2"/>
          <p:cNvSpPr>
            <a:spLocks noGrp="1"/>
          </p:cNvSpPr>
          <p:nvPr>
            <p:ph idx="1"/>
          </p:nvPr>
        </p:nvSpPr>
        <p:spPr>
          <a:xfrm>
            <a:off x="385763" y="1905000"/>
            <a:ext cx="11344275" cy="4424363"/>
          </a:xfrm>
        </p:spPr>
        <p:txBody>
          <a:bodyPr>
            <a:noAutofit/>
          </a:bodyPr>
          <a:lstStyle/>
          <a:p>
            <a:pPr marL="71438" algn="just">
              <a:lnSpc>
                <a:spcPct val="120000"/>
              </a:lnSpc>
            </a:pPr>
            <a:r>
              <a:rPr lang="en-US" altLang="tr-TR" sz="3200" dirty="0" err="1" smtClean="0">
                <a:latin typeface="Book Antiqua" pitchFamily="18" charset="0"/>
                <a:ea typeface="Book Antiqua" pitchFamily="18" charset="0"/>
                <a:cs typeface="Book Antiqua" pitchFamily="18" charset="0"/>
              </a:rPr>
              <a:t>Okul</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müdürlüğü</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velinin</a:t>
            </a:r>
            <a:r>
              <a:rPr lang="en-US" altLang="tr-TR" sz="3200" dirty="0" smtClean="0">
                <a:latin typeface="Book Antiqua" pitchFamily="18" charset="0"/>
                <a:ea typeface="Book Antiqua" pitchFamily="18" charset="0"/>
                <a:cs typeface="Book Antiqua" pitchFamily="18" charset="0"/>
              </a:rPr>
              <a:t>/</a:t>
            </a:r>
            <a:r>
              <a:rPr lang="en-US" altLang="tr-TR" sz="3200" dirty="0" err="1" smtClean="0">
                <a:latin typeface="Book Antiqua" pitchFamily="18" charset="0"/>
                <a:ea typeface="Book Antiqua" pitchFamily="18" charset="0"/>
                <a:cs typeface="Book Antiqua" pitchFamily="18" charset="0"/>
              </a:rPr>
              <a:t>vasinin</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görüşünü</a:t>
            </a:r>
            <a:r>
              <a:rPr lang="en-US" altLang="tr-TR" sz="3200" dirty="0" smtClean="0">
                <a:latin typeface="Book Antiqua" pitchFamily="18" charset="0"/>
                <a:ea typeface="Book Antiqua" pitchFamily="18" charset="0"/>
                <a:cs typeface="Book Antiqua" pitchFamily="18" charset="0"/>
              </a:rPr>
              <a:t> de </a:t>
            </a:r>
            <a:r>
              <a:rPr lang="en-US" altLang="tr-TR" sz="3200" dirty="0" err="1" smtClean="0">
                <a:latin typeface="Book Antiqua" pitchFamily="18" charset="0"/>
                <a:ea typeface="Book Antiqua" pitchFamily="18" charset="0"/>
                <a:cs typeface="Book Antiqua" pitchFamily="18" charset="0"/>
              </a:rPr>
              <a:t>alarak</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öğrencilerin</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sınav</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hizmetiyle</a:t>
            </a:r>
            <a:r>
              <a:rPr lang="tr-TR"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ilgili</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işlemlerinin</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takibinden</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birinci</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derecede</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sorumludur</a:t>
            </a:r>
            <a:r>
              <a:rPr lang="en-US" altLang="tr-TR" sz="3200" dirty="0" smtClean="0">
                <a:latin typeface="Book Antiqua" pitchFamily="18" charset="0"/>
                <a:ea typeface="Book Antiqua" pitchFamily="18" charset="0"/>
                <a:cs typeface="Book Antiqua" pitchFamily="18" charset="0"/>
              </a:rPr>
              <a:t>.</a:t>
            </a:r>
            <a:endParaRPr lang="tr-TR" altLang="tr-TR" sz="3200" dirty="0" smtClean="0">
              <a:latin typeface="Book Antiqua" pitchFamily="18" charset="0"/>
              <a:cs typeface="Times New Roman" pitchFamily="18" charset="0"/>
            </a:endParaRPr>
          </a:p>
          <a:p>
            <a:pPr marL="71438" algn="just">
              <a:lnSpc>
                <a:spcPct val="120000"/>
              </a:lnSpc>
              <a:spcBef>
                <a:spcPts val="63"/>
              </a:spcBef>
            </a:pPr>
            <a:r>
              <a:rPr lang="en-US" altLang="tr-TR" sz="3200" dirty="0" err="1" smtClean="0">
                <a:latin typeface="Book Antiqua" pitchFamily="18" charset="0"/>
                <a:ea typeface="Book Antiqua" pitchFamily="18" charset="0"/>
                <a:cs typeface="Book Antiqua" pitchFamily="18" charset="0"/>
              </a:rPr>
              <a:t>Sınav</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hizmeti</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ile</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ilgili</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yapılacak</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işlemlerde</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özel</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eğitim</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ihtiyacı</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olan</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öğrencinin</a:t>
            </a:r>
            <a:r>
              <a:rPr lang="tr-TR"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kendisinin</a:t>
            </a:r>
            <a:r>
              <a:rPr lang="en-US" altLang="tr-TR" sz="3200" dirty="0" smtClean="0">
                <a:latin typeface="Book Antiqua" pitchFamily="18" charset="0"/>
                <a:ea typeface="Book Antiqua" pitchFamily="18" charset="0"/>
                <a:cs typeface="Book Antiqua" pitchFamily="18" charset="0"/>
              </a:rPr>
              <a:t> de (</a:t>
            </a:r>
            <a:r>
              <a:rPr lang="en-US" altLang="tr-TR" sz="3200" dirty="0" err="1" smtClean="0">
                <a:latin typeface="Book Antiqua" pitchFamily="18" charset="0"/>
                <a:ea typeface="Book Antiqua" pitchFamily="18" charset="0"/>
                <a:cs typeface="Book Antiqua" pitchFamily="18" charset="0"/>
              </a:rPr>
              <a:t>evde</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veya</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hastanede</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eğitim</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hizmeti</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alanlar</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hariç</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bulunması</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gerekmektedir</a:t>
            </a:r>
            <a:r>
              <a:rPr lang="en-US" altLang="tr-TR" sz="3200" dirty="0" smtClean="0">
                <a:latin typeface="Book Antiqua" pitchFamily="18" charset="0"/>
                <a:ea typeface="Book Antiqua" pitchFamily="18" charset="0"/>
                <a:cs typeface="Book Antiqua" pitchFamily="18" charset="0"/>
              </a:rPr>
              <a:t>.</a:t>
            </a:r>
            <a:endParaRPr lang="tr-TR" altLang="tr-TR" sz="3200" dirty="0" smtClean="0">
              <a:latin typeface="Book Antiqua" pitchFamily="18" charset="0"/>
              <a:cs typeface="Times New Roman" pitchFamily="18" charset="0"/>
            </a:endParaRPr>
          </a:p>
        </p:txBody>
      </p:sp>
      <p:sp>
        <p:nvSpPr>
          <p:cNvPr id="26627" name="Metin kutusu 4"/>
          <p:cNvSpPr txBox="1">
            <a:spLocks noChangeArrowheads="1"/>
          </p:cNvSpPr>
          <p:nvPr/>
        </p:nvSpPr>
        <p:spPr bwMode="auto">
          <a:xfrm>
            <a:off x="1820334" y="847726"/>
            <a:ext cx="8758767" cy="707886"/>
          </a:xfrm>
          <a:prstGeom prst="rect">
            <a:avLst/>
          </a:prstGeom>
          <a:noFill/>
          <a:ln w="9525">
            <a:noFill/>
            <a:miter lim="800000"/>
            <a:headEnd/>
            <a:tailEnd/>
          </a:ln>
        </p:spPr>
        <p:txBody>
          <a:bodyPr>
            <a:spAutoFit/>
          </a:bodyPr>
          <a:lstStyle/>
          <a:p>
            <a:pPr algn="ctr"/>
            <a:r>
              <a:rPr lang="tr-TR" altLang="tr-TR" sz="4000" dirty="0"/>
              <a:t> </a:t>
            </a:r>
            <a:r>
              <a:rPr lang="en-US" altLang="tr-TR" sz="4000" dirty="0" err="1">
                <a:solidFill>
                  <a:srgbClr val="FF0000"/>
                </a:solidFill>
              </a:rPr>
              <a:t>Sınavda</a:t>
            </a:r>
            <a:r>
              <a:rPr lang="en-US" altLang="tr-TR" sz="4000" dirty="0">
                <a:solidFill>
                  <a:srgbClr val="FF0000"/>
                </a:solidFill>
              </a:rPr>
              <a:t> </a:t>
            </a:r>
            <a:r>
              <a:rPr lang="en-US" altLang="tr-TR" sz="4000" dirty="0" err="1">
                <a:solidFill>
                  <a:srgbClr val="FF0000"/>
                </a:solidFill>
              </a:rPr>
              <a:t>Tedbir</a:t>
            </a:r>
            <a:r>
              <a:rPr lang="en-US" altLang="tr-TR" sz="4000" dirty="0">
                <a:solidFill>
                  <a:srgbClr val="FF0000"/>
                </a:solidFill>
              </a:rPr>
              <a:t> </a:t>
            </a:r>
            <a:r>
              <a:rPr lang="en-US" altLang="tr-TR" sz="4000" dirty="0" err="1">
                <a:solidFill>
                  <a:srgbClr val="FF0000"/>
                </a:solidFill>
              </a:rPr>
              <a:t>Alınabilmesi</a:t>
            </a:r>
            <a:r>
              <a:rPr lang="en-US" altLang="tr-TR" sz="4000" dirty="0">
                <a:solidFill>
                  <a:srgbClr val="FF0000"/>
                </a:solidFill>
              </a:rPr>
              <a:t> </a:t>
            </a:r>
            <a:r>
              <a:rPr lang="en-US" altLang="tr-TR" sz="4000" dirty="0" err="1">
                <a:solidFill>
                  <a:srgbClr val="FF0000"/>
                </a:solidFill>
              </a:rPr>
              <a:t>için</a:t>
            </a:r>
            <a:r>
              <a:rPr lang="en-US" altLang="tr-TR" sz="4000" dirty="0">
                <a:solidFill>
                  <a:srgbClr val="FF0000"/>
                </a:solidFill>
              </a:rPr>
              <a:t>;</a:t>
            </a:r>
            <a:r>
              <a:rPr lang="tr-TR" altLang="tr-TR" sz="4000" dirty="0">
                <a:solidFill>
                  <a:srgbClr val="FF0000"/>
                </a:solidFill>
              </a:rPr>
              <a:t> -1</a:t>
            </a:r>
            <a:endParaRPr lang="tr-TR" altLang="tr-TR" sz="4000" dirty="0"/>
          </a:p>
        </p:txBody>
      </p:sp>
    </p:spTree>
  </p:cSld>
  <p:clrMapOvr>
    <a:masterClrMapping/>
  </p:clrMapOvr>
  <p:transition spd="slow">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İçerik Yer Tutucusu 2"/>
          <p:cNvSpPr>
            <a:spLocks noGrp="1"/>
          </p:cNvSpPr>
          <p:nvPr>
            <p:ph idx="1"/>
          </p:nvPr>
        </p:nvSpPr>
        <p:spPr>
          <a:xfrm>
            <a:off x="514350" y="1752599"/>
            <a:ext cx="11229975" cy="4676775"/>
          </a:xfrm>
        </p:spPr>
        <p:txBody>
          <a:bodyPr>
            <a:normAutofit/>
          </a:bodyPr>
          <a:lstStyle/>
          <a:p>
            <a:pPr marL="71438" algn="just">
              <a:lnSpc>
                <a:spcPct val="120000"/>
              </a:lnSpc>
            </a:pPr>
            <a:r>
              <a:rPr lang="en-US" altLang="tr-TR" sz="2800" dirty="0" err="1" smtClean="0">
                <a:latin typeface="Book Antiqua" pitchFamily="18" charset="0"/>
                <a:ea typeface="Book Antiqua" pitchFamily="18" charset="0"/>
                <a:cs typeface="Book Antiqua" pitchFamily="18" charset="0"/>
              </a:rPr>
              <a:t>Sınavlarda</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öğrencilerle</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ilgili</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gerekli</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tedbirlerin</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alınabilmesi</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için</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öğrenci</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velisi</a:t>
            </a:r>
            <a:r>
              <a:rPr lang="en-US" altLang="tr-TR" sz="2800" dirty="0" smtClean="0">
                <a:latin typeface="Book Antiqua" pitchFamily="18" charset="0"/>
                <a:ea typeface="Book Antiqua" pitchFamily="18" charset="0"/>
                <a:cs typeface="Book Antiqua" pitchFamily="18" charset="0"/>
              </a:rPr>
              <a:t>/</a:t>
            </a:r>
            <a:r>
              <a:rPr lang="en-US" altLang="tr-TR" sz="2800" dirty="0" err="1" smtClean="0">
                <a:latin typeface="Book Antiqua" pitchFamily="18" charset="0"/>
                <a:ea typeface="Book Antiqua" pitchFamily="18" charset="0"/>
                <a:cs typeface="Book Antiqua" pitchFamily="18" charset="0"/>
              </a:rPr>
              <a:t>vasisi</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tarafından</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Özürlü</a:t>
            </a:r>
            <a:r>
              <a:rPr lang="en-US" altLang="tr-TR" sz="2800" dirty="0" smtClean="0">
                <a:latin typeface="Book Antiqua" pitchFamily="18" charset="0"/>
                <a:ea typeface="Book Antiqua" pitchFamily="18" charset="0"/>
                <a:cs typeface="Book Antiqua" pitchFamily="18" charset="0"/>
              </a:rPr>
              <a:t>/</a:t>
            </a:r>
            <a:r>
              <a:rPr lang="en-US" altLang="tr-TR" sz="2800" dirty="0" err="1" smtClean="0">
                <a:latin typeface="Book Antiqua" pitchFamily="18" charset="0"/>
                <a:ea typeface="Book Antiqua" pitchFamily="18" charset="0"/>
                <a:cs typeface="Book Antiqua" pitchFamily="18" charset="0"/>
              </a:rPr>
              <a:t>Engelli</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Sağlık</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Kurulu</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Raporu</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Özürlü</a:t>
            </a:r>
            <a:r>
              <a:rPr lang="en-US" altLang="tr-TR" sz="2800" dirty="0" smtClean="0">
                <a:latin typeface="Book Antiqua" pitchFamily="18" charset="0"/>
                <a:ea typeface="Book Antiqua" pitchFamily="18" charset="0"/>
                <a:cs typeface="Book Antiqua" pitchFamily="18" charset="0"/>
              </a:rPr>
              <a:t>/</a:t>
            </a:r>
            <a:r>
              <a:rPr lang="en-US" altLang="tr-TR" sz="2800" dirty="0" err="1" smtClean="0">
                <a:latin typeface="Book Antiqua" pitchFamily="18" charset="0"/>
                <a:ea typeface="Book Antiqua" pitchFamily="18" charset="0"/>
                <a:cs typeface="Book Antiqua" pitchFamily="18" charset="0"/>
              </a:rPr>
              <a:t>Engelli</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Kimlik</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Kartı</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engelli</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bilgisinin</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işlendiği</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nüfus</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cüzdanı</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veya</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İl</a:t>
            </a:r>
            <a:r>
              <a:rPr lang="en-US" altLang="tr-TR" sz="2800" dirty="0" smtClean="0">
                <a:latin typeface="Book Antiqua" pitchFamily="18" charset="0"/>
                <a:ea typeface="Book Antiqua" pitchFamily="18" charset="0"/>
                <a:cs typeface="Book Antiqua" pitchFamily="18" charset="0"/>
              </a:rPr>
              <a:t>/</a:t>
            </a:r>
            <a:r>
              <a:rPr lang="en-US" altLang="tr-TR" sz="2800" dirty="0" err="1" smtClean="0">
                <a:latin typeface="Book Antiqua" pitchFamily="18" charset="0"/>
                <a:ea typeface="Book Antiqua" pitchFamily="18" charset="0"/>
                <a:cs typeface="Book Antiqua" pitchFamily="18" charset="0"/>
              </a:rPr>
              <a:t>İlçe</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Özel</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Eğitim</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Hizmetleri</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Kurulu’nca</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alınmış</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ve</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geçerli</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olan</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yerleştirme</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resmî</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tedbir</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kararı</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belgelerinden</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biri</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ile</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süreğen</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hastalığı</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olan</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öğrenciler</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için</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ise</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sağlık</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raporunun</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aslı</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veya</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onaylanmış</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örneği</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ile</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RAM’a</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başvuru</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yapılması</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gerekmektedir</a:t>
            </a:r>
            <a:r>
              <a:rPr lang="en-US" altLang="tr-TR" sz="2800" dirty="0" smtClean="0">
                <a:latin typeface="Book Antiqua" pitchFamily="18" charset="0"/>
                <a:ea typeface="Book Antiqua" pitchFamily="18" charset="0"/>
                <a:cs typeface="Book Antiqua" pitchFamily="18" charset="0"/>
              </a:rPr>
              <a:t>.</a:t>
            </a:r>
            <a:endParaRPr lang="tr-TR" altLang="tr-TR" sz="2800" dirty="0" smtClean="0">
              <a:latin typeface="Times New Roman" pitchFamily="18" charset="0"/>
              <a:cs typeface="Times New Roman" pitchFamily="18" charset="0"/>
            </a:endParaRPr>
          </a:p>
        </p:txBody>
      </p:sp>
      <p:sp>
        <p:nvSpPr>
          <p:cNvPr id="27651" name="Metin kutusu 4"/>
          <p:cNvSpPr txBox="1">
            <a:spLocks noChangeArrowheads="1"/>
          </p:cNvSpPr>
          <p:nvPr/>
        </p:nvSpPr>
        <p:spPr bwMode="auto">
          <a:xfrm>
            <a:off x="1791759" y="847726"/>
            <a:ext cx="8758767" cy="707886"/>
          </a:xfrm>
          <a:prstGeom prst="rect">
            <a:avLst/>
          </a:prstGeom>
          <a:noFill/>
          <a:ln w="9525">
            <a:noFill/>
            <a:miter lim="800000"/>
            <a:headEnd/>
            <a:tailEnd/>
          </a:ln>
        </p:spPr>
        <p:txBody>
          <a:bodyPr>
            <a:spAutoFit/>
          </a:bodyPr>
          <a:lstStyle/>
          <a:p>
            <a:pPr algn="ctr"/>
            <a:r>
              <a:rPr lang="tr-TR" altLang="tr-TR" sz="4000" dirty="0"/>
              <a:t> </a:t>
            </a:r>
            <a:r>
              <a:rPr lang="en-US" altLang="tr-TR" sz="4000" dirty="0" err="1">
                <a:solidFill>
                  <a:srgbClr val="FF0000"/>
                </a:solidFill>
              </a:rPr>
              <a:t>Sınavda</a:t>
            </a:r>
            <a:r>
              <a:rPr lang="en-US" altLang="tr-TR" sz="4000" dirty="0">
                <a:solidFill>
                  <a:srgbClr val="FF0000"/>
                </a:solidFill>
              </a:rPr>
              <a:t> </a:t>
            </a:r>
            <a:r>
              <a:rPr lang="en-US" altLang="tr-TR" sz="4000" dirty="0" err="1">
                <a:solidFill>
                  <a:srgbClr val="FF0000"/>
                </a:solidFill>
              </a:rPr>
              <a:t>Tedbir</a:t>
            </a:r>
            <a:r>
              <a:rPr lang="en-US" altLang="tr-TR" sz="4000" dirty="0">
                <a:solidFill>
                  <a:srgbClr val="FF0000"/>
                </a:solidFill>
              </a:rPr>
              <a:t> </a:t>
            </a:r>
            <a:r>
              <a:rPr lang="en-US" altLang="tr-TR" sz="4000" dirty="0" err="1">
                <a:solidFill>
                  <a:srgbClr val="FF0000"/>
                </a:solidFill>
              </a:rPr>
              <a:t>Alınabilmesi</a:t>
            </a:r>
            <a:r>
              <a:rPr lang="en-US" altLang="tr-TR" sz="4000" dirty="0">
                <a:solidFill>
                  <a:srgbClr val="FF0000"/>
                </a:solidFill>
              </a:rPr>
              <a:t> </a:t>
            </a:r>
            <a:r>
              <a:rPr lang="en-US" altLang="tr-TR" sz="4000" dirty="0" err="1">
                <a:solidFill>
                  <a:srgbClr val="FF0000"/>
                </a:solidFill>
              </a:rPr>
              <a:t>için</a:t>
            </a:r>
            <a:r>
              <a:rPr lang="en-US" altLang="tr-TR" sz="4000" dirty="0">
                <a:solidFill>
                  <a:srgbClr val="FF0000"/>
                </a:solidFill>
              </a:rPr>
              <a:t>;</a:t>
            </a:r>
            <a:r>
              <a:rPr lang="tr-TR" altLang="tr-TR" sz="4000" dirty="0">
                <a:solidFill>
                  <a:srgbClr val="FF0000"/>
                </a:solidFill>
              </a:rPr>
              <a:t>-2</a:t>
            </a:r>
            <a:endParaRPr lang="tr-TR" altLang="tr-TR" sz="4000" dirty="0"/>
          </a:p>
        </p:txBody>
      </p:sp>
    </p:spTree>
  </p:cSld>
  <p:clrMapOvr>
    <a:masterClrMapping/>
  </p:clrMapOvr>
  <p:transition spd="slow">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İçerik Yer Tutucusu 2"/>
          <p:cNvSpPr>
            <a:spLocks noGrp="1"/>
          </p:cNvSpPr>
          <p:nvPr>
            <p:ph idx="1"/>
          </p:nvPr>
        </p:nvSpPr>
        <p:spPr>
          <a:xfrm>
            <a:off x="400050" y="1828800"/>
            <a:ext cx="11472863" cy="4700588"/>
          </a:xfrm>
        </p:spPr>
        <p:txBody>
          <a:bodyPr>
            <a:normAutofit/>
          </a:bodyPr>
          <a:lstStyle/>
          <a:p>
            <a:pPr algn="just"/>
            <a:r>
              <a:rPr lang="en-US" altLang="tr-TR" dirty="0" err="1" smtClean="0">
                <a:latin typeface="Book Antiqua" pitchFamily="18" charset="0"/>
              </a:rPr>
              <a:t>Ortak</a:t>
            </a:r>
            <a:r>
              <a:rPr lang="en-US" altLang="tr-TR" dirty="0" smtClean="0">
                <a:latin typeface="Book Antiqua" pitchFamily="18" charset="0"/>
              </a:rPr>
              <a:t> </a:t>
            </a:r>
            <a:r>
              <a:rPr lang="en-US" altLang="tr-TR" dirty="0" err="1" smtClean="0">
                <a:latin typeface="Book Antiqua" pitchFamily="18" charset="0"/>
              </a:rPr>
              <a:t>sınavlar</a:t>
            </a:r>
            <a:r>
              <a:rPr lang="en-US" altLang="tr-TR" dirty="0" smtClean="0">
                <a:latin typeface="Book Antiqua" pitchFamily="18" charset="0"/>
              </a:rPr>
              <a:t> </a:t>
            </a:r>
            <a:r>
              <a:rPr lang="en-US" altLang="tr-TR" dirty="0" err="1" smtClean="0">
                <a:latin typeface="Book Antiqua" pitchFamily="18" charset="0"/>
              </a:rPr>
              <a:t>kapsamında</a:t>
            </a:r>
            <a:r>
              <a:rPr lang="en-US" altLang="tr-TR" dirty="0" smtClean="0">
                <a:latin typeface="Book Antiqua" pitchFamily="18" charset="0"/>
              </a:rPr>
              <a:t> </a:t>
            </a:r>
            <a:r>
              <a:rPr lang="en-US" altLang="tr-TR" dirty="0" err="1" smtClean="0">
                <a:latin typeface="Book Antiqua" pitchFamily="18" charset="0"/>
              </a:rPr>
              <a:t>özel</a:t>
            </a:r>
            <a:r>
              <a:rPr lang="en-US" altLang="tr-TR" dirty="0" smtClean="0">
                <a:latin typeface="Book Antiqua" pitchFamily="18" charset="0"/>
              </a:rPr>
              <a:t> </a:t>
            </a:r>
            <a:r>
              <a:rPr lang="en-US" altLang="tr-TR" dirty="0" err="1" smtClean="0">
                <a:latin typeface="Book Antiqua" pitchFamily="18" charset="0"/>
              </a:rPr>
              <a:t>eğitim</a:t>
            </a:r>
            <a:r>
              <a:rPr lang="en-US" altLang="tr-TR" dirty="0" smtClean="0">
                <a:latin typeface="Book Antiqua" pitchFamily="18" charset="0"/>
              </a:rPr>
              <a:t> </a:t>
            </a:r>
            <a:r>
              <a:rPr lang="en-US" altLang="tr-TR" dirty="0" err="1" smtClean="0">
                <a:latin typeface="Book Antiqua" pitchFamily="18" charset="0"/>
              </a:rPr>
              <a:t>ihtiyacı</a:t>
            </a:r>
            <a:r>
              <a:rPr lang="en-US" altLang="tr-TR" dirty="0" smtClean="0">
                <a:latin typeface="Book Antiqua" pitchFamily="18" charset="0"/>
              </a:rPr>
              <a:t> </a:t>
            </a:r>
            <a:r>
              <a:rPr lang="en-US" altLang="tr-TR" dirty="0" err="1" smtClean="0">
                <a:latin typeface="Book Antiqua" pitchFamily="18" charset="0"/>
              </a:rPr>
              <a:t>olan</a:t>
            </a:r>
            <a:r>
              <a:rPr lang="en-US" altLang="tr-TR" dirty="0" smtClean="0">
                <a:latin typeface="Book Antiqua" pitchFamily="18" charset="0"/>
              </a:rPr>
              <a:t> </a:t>
            </a:r>
            <a:r>
              <a:rPr lang="en-US" altLang="tr-TR" dirty="0" err="1" smtClean="0">
                <a:latin typeface="Book Antiqua" pitchFamily="18" charset="0"/>
              </a:rPr>
              <a:t>öğrenciler</a:t>
            </a:r>
            <a:r>
              <a:rPr lang="en-US" altLang="tr-TR" dirty="0" smtClean="0">
                <a:latin typeface="Book Antiqua" pitchFamily="18" charset="0"/>
              </a:rPr>
              <a:t> </a:t>
            </a:r>
            <a:r>
              <a:rPr lang="en-US" altLang="tr-TR" dirty="0" err="1" smtClean="0">
                <a:latin typeface="Book Antiqua" pitchFamily="18" charset="0"/>
              </a:rPr>
              <a:t>için</a:t>
            </a:r>
            <a:r>
              <a:rPr lang="en-US" altLang="tr-TR" dirty="0" smtClean="0">
                <a:latin typeface="Book Antiqua" pitchFamily="18" charset="0"/>
              </a:rPr>
              <a:t> 2016-2017 </a:t>
            </a:r>
            <a:r>
              <a:rPr lang="en-US" altLang="tr-TR" dirty="0" err="1" smtClean="0">
                <a:latin typeface="Book Antiqua" pitchFamily="18" charset="0"/>
              </a:rPr>
              <a:t>öğretim</a:t>
            </a:r>
            <a:r>
              <a:rPr lang="en-US" altLang="tr-TR" dirty="0" smtClean="0">
                <a:latin typeface="Book Antiqua" pitchFamily="18" charset="0"/>
              </a:rPr>
              <a:t> </a:t>
            </a:r>
            <a:r>
              <a:rPr lang="en-US" altLang="tr-TR" dirty="0" err="1" smtClean="0">
                <a:latin typeface="Book Antiqua" pitchFamily="18" charset="0"/>
              </a:rPr>
              <a:t>yılında</a:t>
            </a:r>
            <a:r>
              <a:rPr lang="en-US" altLang="tr-TR" dirty="0" smtClean="0">
                <a:latin typeface="Book Antiqua" pitchFamily="18" charset="0"/>
              </a:rPr>
              <a:t> </a:t>
            </a:r>
            <a:r>
              <a:rPr lang="en-US" altLang="tr-TR" dirty="0" err="1" smtClean="0">
                <a:latin typeface="Book Antiqua" pitchFamily="18" charset="0"/>
              </a:rPr>
              <a:t>yerleştirme</a:t>
            </a:r>
            <a:r>
              <a:rPr lang="en-US" altLang="tr-TR" dirty="0" smtClean="0">
                <a:latin typeface="Book Antiqua" pitchFamily="18" charset="0"/>
              </a:rPr>
              <a:t> </a:t>
            </a:r>
            <a:r>
              <a:rPr lang="en-US" altLang="tr-TR" dirty="0" err="1" smtClean="0">
                <a:latin typeface="Book Antiqua" pitchFamily="18" charset="0"/>
              </a:rPr>
              <a:t>ve</a:t>
            </a:r>
            <a:r>
              <a:rPr lang="en-US" altLang="tr-TR" dirty="0" smtClean="0">
                <a:latin typeface="Book Antiqua" pitchFamily="18" charset="0"/>
              </a:rPr>
              <a:t> </a:t>
            </a:r>
            <a:r>
              <a:rPr lang="en-US" altLang="tr-TR" dirty="0" err="1" smtClean="0">
                <a:latin typeface="Book Antiqua" pitchFamily="18" charset="0"/>
              </a:rPr>
              <a:t>nakil</a:t>
            </a:r>
            <a:r>
              <a:rPr lang="en-US" altLang="tr-TR" dirty="0" smtClean="0">
                <a:latin typeface="Book Antiqua" pitchFamily="18" charset="0"/>
              </a:rPr>
              <a:t> </a:t>
            </a:r>
            <a:r>
              <a:rPr lang="en-US" altLang="tr-TR" dirty="0" err="1" smtClean="0">
                <a:latin typeface="Book Antiqua" pitchFamily="18" charset="0"/>
              </a:rPr>
              <a:t>komisyonunca</a:t>
            </a:r>
            <a:r>
              <a:rPr lang="en-US" altLang="tr-TR" dirty="0" smtClean="0">
                <a:latin typeface="Book Antiqua" pitchFamily="18" charset="0"/>
              </a:rPr>
              <a:t> </a:t>
            </a:r>
            <a:r>
              <a:rPr lang="en-US" altLang="tr-TR" dirty="0" err="1" smtClean="0">
                <a:latin typeface="Book Antiqua" pitchFamily="18" charset="0"/>
              </a:rPr>
              <a:t>yürütülecek</a:t>
            </a:r>
            <a:r>
              <a:rPr lang="en-US" altLang="tr-TR" dirty="0" smtClean="0">
                <a:latin typeface="Book Antiqua" pitchFamily="18" charset="0"/>
              </a:rPr>
              <a:t> </a:t>
            </a:r>
            <a:r>
              <a:rPr lang="en-US" altLang="tr-TR" dirty="0" err="1" smtClean="0">
                <a:latin typeface="Book Antiqua" pitchFamily="18" charset="0"/>
              </a:rPr>
              <a:t>iş</a:t>
            </a:r>
            <a:r>
              <a:rPr lang="en-US" altLang="tr-TR" dirty="0" smtClean="0">
                <a:latin typeface="Book Antiqua" pitchFamily="18" charset="0"/>
              </a:rPr>
              <a:t> </a:t>
            </a:r>
            <a:r>
              <a:rPr lang="en-US" altLang="tr-TR" dirty="0" err="1" smtClean="0">
                <a:latin typeface="Book Antiqua" pitchFamily="18" charset="0"/>
              </a:rPr>
              <a:t>ve</a:t>
            </a:r>
            <a:r>
              <a:rPr lang="en-US" altLang="tr-TR" dirty="0" smtClean="0">
                <a:latin typeface="Book Antiqua" pitchFamily="18" charset="0"/>
              </a:rPr>
              <a:t> </a:t>
            </a:r>
            <a:r>
              <a:rPr lang="en-US" altLang="tr-TR" dirty="0" err="1" smtClean="0">
                <a:latin typeface="Book Antiqua" pitchFamily="18" charset="0"/>
              </a:rPr>
              <a:t>işlemler</a:t>
            </a:r>
            <a:r>
              <a:rPr lang="en-US" altLang="tr-TR" dirty="0" smtClean="0">
                <a:latin typeface="Book Antiqua" pitchFamily="18" charset="0"/>
              </a:rPr>
              <a:t> “</a:t>
            </a:r>
            <a:r>
              <a:rPr lang="en-US" altLang="tr-TR" dirty="0" err="1" smtClean="0">
                <a:latin typeface="Book Antiqua" pitchFamily="18" charset="0"/>
              </a:rPr>
              <a:t>Özürlü</a:t>
            </a:r>
            <a:r>
              <a:rPr lang="en-US" altLang="tr-TR" dirty="0" smtClean="0">
                <a:latin typeface="Book Antiqua" pitchFamily="18" charset="0"/>
              </a:rPr>
              <a:t>/</a:t>
            </a:r>
            <a:r>
              <a:rPr lang="en-US" altLang="tr-TR" dirty="0" err="1" smtClean="0">
                <a:latin typeface="Book Antiqua" pitchFamily="18" charset="0"/>
              </a:rPr>
              <a:t>Engelli</a:t>
            </a:r>
            <a:r>
              <a:rPr lang="en-US" altLang="tr-TR" dirty="0" smtClean="0">
                <a:latin typeface="Book Antiqua" pitchFamily="18" charset="0"/>
              </a:rPr>
              <a:t> </a:t>
            </a:r>
            <a:r>
              <a:rPr lang="en-US" altLang="tr-TR" dirty="0" err="1" smtClean="0">
                <a:latin typeface="Book Antiqua" pitchFamily="18" charset="0"/>
              </a:rPr>
              <a:t>Sağlık</a:t>
            </a:r>
            <a:r>
              <a:rPr lang="en-US" altLang="tr-TR" dirty="0" smtClean="0">
                <a:latin typeface="Book Antiqua" pitchFamily="18" charset="0"/>
              </a:rPr>
              <a:t> </a:t>
            </a:r>
            <a:r>
              <a:rPr lang="en-US" altLang="tr-TR" dirty="0" err="1" smtClean="0">
                <a:latin typeface="Book Antiqua" pitchFamily="18" charset="0"/>
              </a:rPr>
              <a:t>Kurulu</a:t>
            </a:r>
            <a:r>
              <a:rPr lang="en-US" altLang="tr-TR" dirty="0" smtClean="0">
                <a:latin typeface="Book Antiqua" pitchFamily="18" charset="0"/>
              </a:rPr>
              <a:t> </a:t>
            </a:r>
            <a:r>
              <a:rPr lang="en-US" altLang="tr-TR" dirty="0" err="1" smtClean="0">
                <a:latin typeface="Book Antiqua" pitchFamily="18" charset="0"/>
              </a:rPr>
              <a:t>Raporu</a:t>
            </a:r>
            <a:r>
              <a:rPr lang="en-US" altLang="tr-TR" dirty="0" smtClean="0">
                <a:latin typeface="Book Antiqua" pitchFamily="18" charset="0"/>
              </a:rPr>
              <a:t>” </a:t>
            </a:r>
            <a:r>
              <a:rPr lang="en-US" altLang="tr-TR" dirty="0" err="1" smtClean="0">
                <a:latin typeface="Book Antiqua" pitchFamily="18" charset="0"/>
              </a:rPr>
              <a:t>ve</a:t>
            </a:r>
            <a:r>
              <a:rPr lang="en-US" altLang="tr-TR" dirty="0" smtClean="0">
                <a:latin typeface="Book Antiqua" pitchFamily="18" charset="0"/>
              </a:rPr>
              <a:t> </a:t>
            </a:r>
            <a:r>
              <a:rPr lang="en-US" altLang="tr-TR" dirty="0" err="1" smtClean="0">
                <a:latin typeface="Book Antiqua" pitchFamily="18" charset="0"/>
              </a:rPr>
              <a:t>kaynaştırma</a:t>
            </a:r>
            <a:r>
              <a:rPr lang="en-US" altLang="tr-TR" dirty="0" smtClean="0">
                <a:latin typeface="Book Antiqua" pitchFamily="18" charset="0"/>
              </a:rPr>
              <a:t> </a:t>
            </a:r>
            <a:r>
              <a:rPr lang="en-US" altLang="tr-TR" dirty="0" err="1" smtClean="0">
                <a:latin typeface="Book Antiqua" pitchFamily="18" charset="0"/>
              </a:rPr>
              <a:t>yoluyla</a:t>
            </a:r>
            <a:r>
              <a:rPr lang="en-US" altLang="tr-TR" dirty="0" smtClean="0">
                <a:latin typeface="Book Antiqua" pitchFamily="18" charset="0"/>
              </a:rPr>
              <a:t> </a:t>
            </a:r>
            <a:r>
              <a:rPr lang="en-US" altLang="tr-TR" dirty="0" err="1" smtClean="0">
                <a:latin typeface="Book Antiqua" pitchFamily="18" charset="0"/>
              </a:rPr>
              <a:t>eğitime</a:t>
            </a:r>
            <a:r>
              <a:rPr lang="en-US" altLang="tr-TR" dirty="0" smtClean="0">
                <a:latin typeface="Book Antiqua" pitchFamily="18" charset="0"/>
              </a:rPr>
              <a:t> </a:t>
            </a:r>
            <a:r>
              <a:rPr lang="en-US" altLang="tr-TR" dirty="0" err="1" smtClean="0">
                <a:latin typeface="Book Antiqua" pitchFamily="18" charset="0"/>
              </a:rPr>
              <a:t>yönlendirildiklerine</a:t>
            </a:r>
            <a:r>
              <a:rPr lang="en-US" altLang="tr-TR" dirty="0" smtClean="0">
                <a:latin typeface="Book Antiqua" pitchFamily="18" charset="0"/>
              </a:rPr>
              <a:t> </a:t>
            </a:r>
            <a:r>
              <a:rPr lang="en-US" altLang="tr-TR" dirty="0" err="1" smtClean="0">
                <a:latin typeface="Book Antiqua" pitchFamily="18" charset="0"/>
              </a:rPr>
              <a:t>dair</a:t>
            </a:r>
            <a:r>
              <a:rPr lang="en-US" altLang="tr-TR" dirty="0" smtClean="0">
                <a:latin typeface="Book Antiqua" pitchFamily="18" charset="0"/>
              </a:rPr>
              <a:t> “</a:t>
            </a:r>
            <a:r>
              <a:rPr lang="en-US" altLang="tr-TR" dirty="0" err="1" smtClean="0">
                <a:latin typeface="Book Antiqua" pitchFamily="18" charset="0"/>
              </a:rPr>
              <a:t>özel</a:t>
            </a:r>
            <a:r>
              <a:rPr lang="en-US" altLang="tr-TR" dirty="0" smtClean="0">
                <a:latin typeface="Book Antiqua" pitchFamily="18" charset="0"/>
              </a:rPr>
              <a:t> </a:t>
            </a:r>
            <a:r>
              <a:rPr lang="en-US" altLang="tr-TR" dirty="0" err="1" smtClean="0">
                <a:latin typeface="Book Antiqua" pitchFamily="18" charset="0"/>
              </a:rPr>
              <a:t>eğitim</a:t>
            </a:r>
            <a:r>
              <a:rPr lang="en-US" altLang="tr-TR" dirty="0" smtClean="0">
                <a:latin typeface="Book Antiqua" pitchFamily="18" charset="0"/>
              </a:rPr>
              <a:t> </a:t>
            </a:r>
            <a:r>
              <a:rPr lang="en-US" altLang="tr-TR" dirty="0" err="1" smtClean="0">
                <a:latin typeface="Book Antiqua" pitchFamily="18" charset="0"/>
              </a:rPr>
              <a:t>değerlendirme</a:t>
            </a:r>
            <a:r>
              <a:rPr lang="en-US" altLang="tr-TR" dirty="0" smtClean="0">
                <a:latin typeface="Book Antiqua" pitchFamily="18" charset="0"/>
              </a:rPr>
              <a:t> </a:t>
            </a:r>
            <a:r>
              <a:rPr lang="en-US" altLang="tr-TR" dirty="0" err="1" smtClean="0">
                <a:latin typeface="Book Antiqua" pitchFamily="18" charset="0"/>
              </a:rPr>
              <a:t>kurulu</a:t>
            </a:r>
            <a:r>
              <a:rPr lang="en-US" altLang="tr-TR" dirty="0" smtClean="0">
                <a:latin typeface="Book Antiqua" pitchFamily="18" charset="0"/>
              </a:rPr>
              <a:t> </a:t>
            </a:r>
            <a:r>
              <a:rPr lang="en-US" altLang="tr-TR" dirty="0" err="1" smtClean="0">
                <a:latin typeface="Book Antiqua" pitchFamily="18" charset="0"/>
              </a:rPr>
              <a:t>raporu</a:t>
            </a:r>
            <a:r>
              <a:rPr lang="en-US" altLang="tr-TR" dirty="0" smtClean="0">
                <a:latin typeface="Book Antiqua" pitchFamily="18" charset="0"/>
              </a:rPr>
              <a:t>” </a:t>
            </a:r>
            <a:r>
              <a:rPr lang="en-US" altLang="tr-TR" dirty="0" err="1" smtClean="0">
                <a:latin typeface="Book Antiqua" pitchFamily="18" charset="0"/>
              </a:rPr>
              <a:t>esas</a:t>
            </a:r>
            <a:r>
              <a:rPr lang="en-US" altLang="tr-TR" dirty="0" smtClean="0">
                <a:latin typeface="Book Antiqua" pitchFamily="18" charset="0"/>
              </a:rPr>
              <a:t> </a:t>
            </a:r>
            <a:r>
              <a:rPr lang="en-US" altLang="tr-TR" dirty="0" err="1" smtClean="0">
                <a:latin typeface="Book Antiqua" pitchFamily="18" charset="0"/>
              </a:rPr>
              <a:t>alınarak</a:t>
            </a:r>
            <a:r>
              <a:rPr lang="en-US" altLang="tr-TR" dirty="0" smtClean="0">
                <a:latin typeface="Book Antiqua" pitchFamily="18" charset="0"/>
              </a:rPr>
              <a:t> </a:t>
            </a:r>
            <a:r>
              <a:rPr lang="en-US" altLang="tr-TR" dirty="0" err="1" smtClean="0">
                <a:latin typeface="Book Antiqua" pitchFamily="18" charset="0"/>
              </a:rPr>
              <a:t>yapılacaktır</a:t>
            </a:r>
            <a:r>
              <a:rPr lang="en-US" altLang="tr-TR" dirty="0" smtClean="0">
                <a:latin typeface="Book Antiqua" pitchFamily="18" charset="0"/>
              </a:rPr>
              <a:t>. </a:t>
            </a:r>
            <a:r>
              <a:rPr lang="en-US" altLang="tr-TR" dirty="0" err="1" smtClean="0">
                <a:latin typeface="Book Antiqua" pitchFamily="18" charset="0"/>
              </a:rPr>
              <a:t>Sınav</a:t>
            </a:r>
            <a:r>
              <a:rPr lang="en-US" altLang="tr-TR" dirty="0" smtClean="0">
                <a:latin typeface="Book Antiqua" pitchFamily="18" charset="0"/>
              </a:rPr>
              <a:t> </a:t>
            </a:r>
            <a:r>
              <a:rPr lang="en-US" altLang="tr-TR" dirty="0" err="1" smtClean="0">
                <a:latin typeface="Book Antiqua" pitchFamily="18" charset="0"/>
              </a:rPr>
              <a:t>tedbiri</a:t>
            </a:r>
            <a:r>
              <a:rPr lang="en-US" altLang="tr-TR" dirty="0" smtClean="0">
                <a:latin typeface="Book Antiqua" pitchFamily="18" charset="0"/>
              </a:rPr>
              <a:t> </a:t>
            </a:r>
            <a:r>
              <a:rPr lang="en-US" altLang="tr-TR" dirty="0" err="1" smtClean="0">
                <a:latin typeface="Book Antiqua" pitchFamily="18" charset="0"/>
              </a:rPr>
              <a:t>hizmeti</a:t>
            </a:r>
            <a:r>
              <a:rPr lang="en-US" altLang="tr-TR" dirty="0" smtClean="0">
                <a:latin typeface="Book Antiqua" pitchFamily="18" charset="0"/>
              </a:rPr>
              <a:t> </a:t>
            </a:r>
            <a:r>
              <a:rPr lang="en-US" altLang="tr-TR" dirty="0" err="1" smtClean="0">
                <a:latin typeface="Book Antiqua" pitchFamily="18" charset="0"/>
              </a:rPr>
              <a:t>alınmış</a:t>
            </a:r>
            <a:r>
              <a:rPr lang="en-US" altLang="tr-TR" dirty="0" smtClean="0">
                <a:latin typeface="Book Antiqua" pitchFamily="18" charset="0"/>
              </a:rPr>
              <a:t> </a:t>
            </a:r>
            <a:r>
              <a:rPr lang="en-US" altLang="tr-TR" dirty="0" err="1" smtClean="0">
                <a:latin typeface="Book Antiqua" pitchFamily="18" charset="0"/>
              </a:rPr>
              <a:t>ancak</a:t>
            </a:r>
            <a:r>
              <a:rPr lang="en-US" altLang="tr-TR" dirty="0" smtClean="0">
                <a:latin typeface="Book Antiqua" pitchFamily="18" charset="0"/>
              </a:rPr>
              <a:t>, </a:t>
            </a:r>
            <a:r>
              <a:rPr lang="en-US" altLang="tr-TR" dirty="0" err="1" smtClean="0">
                <a:latin typeface="Book Antiqua" pitchFamily="18" charset="0"/>
              </a:rPr>
              <a:t>Özürlü</a:t>
            </a:r>
            <a:r>
              <a:rPr lang="en-US" altLang="tr-TR" dirty="0" smtClean="0">
                <a:latin typeface="Book Antiqua" pitchFamily="18" charset="0"/>
              </a:rPr>
              <a:t>/</a:t>
            </a:r>
            <a:r>
              <a:rPr lang="en-US" altLang="tr-TR" dirty="0" err="1" smtClean="0">
                <a:latin typeface="Book Antiqua" pitchFamily="18" charset="0"/>
              </a:rPr>
              <a:t>Engelli</a:t>
            </a:r>
            <a:r>
              <a:rPr lang="en-US" altLang="tr-TR" dirty="0" smtClean="0">
                <a:latin typeface="Book Antiqua" pitchFamily="18" charset="0"/>
              </a:rPr>
              <a:t>  </a:t>
            </a:r>
            <a:r>
              <a:rPr lang="en-US" altLang="tr-TR" dirty="0" err="1" smtClean="0">
                <a:latin typeface="Book Antiqua" pitchFamily="18" charset="0"/>
              </a:rPr>
              <a:t>Sağlık</a:t>
            </a:r>
            <a:r>
              <a:rPr lang="en-US" altLang="tr-TR" dirty="0" smtClean="0">
                <a:latin typeface="Book Antiqua" pitchFamily="18" charset="0"/>
              </a:rPr>
              <a:t>  </a:t>
            </a:r>
            <a:r>
              <a:rPr lang="en-US" altLang="tr-TR" dirty="0" err="1" smtClean="0">
                <a:latin typeface="Book Antiqua" pitchFamily="18" charset="0"/>
              </a:rPr>
              <a:t>Kurulu</a:t>
            </a:r>
            <a:r>
              <a:rPr lang="en-US" altLang="tr-TR" dirty="0" smtClean="0">
                <a:latin typeface="Book Antiqua" pitchFamily="18" charset="0"/>
              </a:rPr>
              <a:t>  </a:t>
            </a:r>
            <a:r>
              <a:rPr lang="en-US" altLang="tr-TR" dirty="0" err="1" smtClean="0">
                <a:latin typeface="Book Antiqua" pitchFamily="18" charset="0"/>
              </a:rPr>
              <a:t>Raporu’nu</a:t>
            </a:r>
            <a:r>
              <a:rPr lang="en-US" altLang="tr-TR" dirty="0" smtClean="0">
                <a:latin typeface="Book Antiqua" pitchFamily="18" charset="0"/>
              </a:rPr>
              <a:t>  </a:t>
            </a:r>
            <a:r>
              <a:rPr lang="en-US" altLang="tr-TR" dirty="0" err="1" smtClean="0">
                <a:latin typeface="Book Antiqua" pitchFamily="18" charset="0"/>
              </a:rPr>
              <a:t>ve</a:t>
            </a:r>
            <a:r>
              <a:rPr lang="en-US" altLang="tr-TR" dirty="0" smtClean="0">
                <a:latin typeface="Book Antiqua" pitchFamily="18" charset="0"/>
              </a:rPr>
              <a:t>  </a:t>
            </a:r>
            <a:r>
              <a:rPr lang="en-US" altLang="tr-TR" dirty="0" err="1" smtClean="0">
                <a:latin typeface="Book Antiqua" pitchFamily="18" charset="0"/>
              </a:rPr>
              <a:t>kaynaştırma</a:t>
            </a:r>
            <a:r>
              <a:rPr lang="en-US" altLang="tr-TR" dirty="0" smtClean="0">
                <a:latin typeface="Book Antiqua" pitchFamily="18" charset="0"/>
              </a:rPr>
              <a:t>  </a:t>
            </a:r>
            <a:r>
              <a:rPr lang="en-US" altLang="tr-TR" dirty="0" err="1" smtClean="0">
                <a:latin typeface="Book Antiqua" pitchFamily="18" charset="0"/>
              </a:rPr>
              <a:t>yoluyla</a:t>
            </a:r>
            <a:r>
              <a:rPr lang="en-US" altLang="tr-TR" dirty="0" smtClean="0">
                <a:latin typeface="Book Antiqua" pitchFamily="18" charset="0"/>
              </a:rPr>
              <a:t>  </a:t>
            </a:r>
            <a:r>
              <a:rPr lang="en-US" altLang="tr-TR" dirty="0" err="1" smtClean="0">
                <a:latin typeface="Book Antiqua" pitchFamily="18" charset="0"/>
              </a:rPr>
              <a:t>eğitime</a:t>
            </a:r>
            <a:r>
              <a:rPr lang="en-US" altLang="tr-TR" dirty="0" smtClean="0">
                <a:latin typeface="Book Antiqua" pitchFamily="18" charset="0"/>
              </a:rPr>
              <a:t> </a:t>
            </a:r>
            <a:r>
              <a:rPr lang="en-US" altLang="tr-TR" dirty="0" err="1" smtClean="0">
                <a:latin typeface="Book Antiqua" pitchFamily="18" charset="0"/>
              </a:rPr>
              <a:t>yönlendirildiklerine</a:t>
            </a:r>
            <a:r>
              <a:rPr lang="en-US" altLang="tr-TR" dirty="0" smtClean="0">
                <a:latin typeface="Book Antiqua" pitchFamily="18" charset="0"/>
              </a:rPr>
              <a:t> </a:t>
            </a:r>
            <a:r>
              <a:rPr lang="en-US" altLang="tr-TR" dirty="0" err="1" smtClean="0">
                <a:latin typeface="Book Antiqua" pitchFamily="18" charset="0"/>
              </a:rPr>
              <a:t>dair</a:t>
            </a:r>
            <a:r>
              <a:rPr lang="en-US" altLang="tr-TR" dirty="0" smtClean="0">
                <a:latin typeface="Book Antiqua" pitchFamily="18" charset="0"/>
              </a:rPr>
              <a:t> “</a:t>
            </a:r>
            <a:r>
              <a:rPr lang="en-US" altLang="tr-TR" dirty="0" err="1" smtClean="0">
                <a:latin typeface="Book Antiqua" pitchFamily="18" charset="0"/>
              </a:rPr>
              <a:t>özel</a:t>
            </a:r>
            <a:r>
              <a:rPr lang="en-US" altLang="tr-TR" dirty="0" smtClean="0">
                <a:latin typeface="Book Antiqua" pitchFamily="18" charset="0"/>
              </a:rPr>
              <a:t> </a:t>
            </a:r>
            <a:r>
              <a:rPr lang="en-US" altLang="tr-TR" dirty="0" err="1" smtClean="0">
                <a:latin typeface="Book Antiqua" pitchFamily="18" charset="0"/>
              </a:rPr>
              <a:t>eğitim</a:t>
            </a:r>
            <a:r>
              <a:rPr lang="en-US" altLang="tr-TR" dirty="0" smtClean="0">
                <a:latin typeface="Book Antiqua" pitchFamily="18" charset="0"/>
              </a:rPr>
              <a:t> </a:t>
            </a:r>
            <a:r>
              <a:rPr lang="en-US" altLang="tr-TR" dirty="0" err="1" smtClean="0">
                <a:latin typeface="Book Antiqua" pitchFamily="18" charset="0"/>
              </a:rPr>
              <a:t>değerlendirme</a:t>
            </a:r>
            <a:r>
              <a:rPr lang="en-US" altLang="tr-TR" dirty="0" smtClean="0">
                <a:latin typeface="Book Antiqua" pitchFamily="18" charset="0"/>
              </a:rPr>
              <a:t> </a:t>
            </a:r>
            <a:r>
              <a:rPr lang="en-US" altLang="tr-TR" dirty="0" err="1" smtClean="0">
                <a:latin typeface="Book Antiqua" pitchFamily="18" charset="0"/>
              </a:rPr>
              <a:t>kurulu</a:t>
            </a:r>
            <a:r>
              <a:rPr lang="en-US" altLang="tr-TR" dirty="0" smtClean="0">
                <a:latin typeface="Book Antiqua" pitchFamily="18" charset="0"/>
              </a:rPr>
              <a:t> </a:t>
            </a:r>
            <a:r>
              <a:rPr lang="en-US" altLang="tr-TR" dirty="0" err="1" smtClean="0">
                <a:latin typeface="Book Antiqua" pitchFamily="18" charset="0"/>
              </a:rPr>
              <a:t>raporu</a:t>
            </a:r>
            <a:r>
              <a:rPr lang="en-US" altLang="tr-TR" dirty="0" smtClean="0">
                <a:latin typeface="Book Antiqua" pitchFamily="18" charset="0"/>
              </a:rPr>
              <a:t>” nu  </a:t>
            </a:r>
            <a:r>
              <a:rPr lang="en-US" altLang="tr-TR" dirty="0" err="1" smtClean="0">
                <a:latin typeface="Book Antiqua" pitchFamily="18" charset="0"/>
              </a:rPr>
              <a:t>birinci</a:t>
            </a:r>
            <a:r>
              <a:rPr lang="en-US" altLang="tr-TR" dirty="0" smtClean="0">
                <a:latin typeface="Book Antiqua" pitchFamily="18" charset="0"/>
              </a:rPr>
              <a:t> </a:t>
            </a:r>
            <a:r>
              <a:rPr lang="en-US" altLang="tr-TR" dirty="0" err="1" smtClean="0">
                <a:latin typeface="Book Antiqua" pitchFamily="18" charset="0"/>
              </a:rPr>
              <a:t>dönem</a:t>
            </a:r>
            <a:r>
              <a:rPr lang="en-US" altLang="tr-TR" dirty="0" smtClean="0">
                <a:latin typeface="Book Antiqua" pitchFamily="18" charset="0"/>
              </a:rPr>
              <a:t> </a:t>
            </a:r>
            <a:r>
              <a:rPr lang="en-US" altLang="tr-TR" dirty="0" err="1" smtClean="0">
                <a:latin typeface="Book Antiqua" pitchFamily="18" charset="0"/>
              </a:rPr>
              <a:t>için</a:t>
            </a:r>
            <a:r>
              <a:rPr lang="en-US" altLang="tr-TR" dirty="0" smtClean="0">
                <a:latin typeface="Book Antiqua" pitchFamily="18" charset="0"/>
              </a:rPr>
              <a:t> 19</a:t>
            </a:r>
            <a:r>
              <a:rPr lang="tr-TR" altLang="tr-TR" dirty="0" smtClean="0">
                <a:latin typeface="Book Antiqua" pitchFamily="18" charset="0"/>
              </a:rPr>
              <a:t> </a:t>
            </a:r>
            <a:r>
              <a:rPr lang="en-US" altLang="tr-TR" dirty="0" err="1" smtClean="0">
                <a:latin typeface="Book Antiqua" pitchFamily="18" charset="0"/>
              </a:rPr>
              <a:t>Ekim</a:t>
            </a:r>
            <a:r>
              <a:rPr lang="en-US" altLang="tr-TR" dirty="0" smtClean="0">
                <a:latin typeface="Book Antiqua" pitchFamily="18" charset="0"/>
              </a:rPr>
              <a:t> 2016, </a:t>
            </a:r>
            <a:r>
              <a:rPr lang="en-US" altLang="tr-TR" dirty="0" err="1" smtClean="0">
                <a:latin typeface="Book Antiqua" pitchFamily="18" charset="0"/>
              </a:rPr>
              <a:t>ikinci</a:t>
            </a:r>
            <a:r>
              <a:rPr lang="en-US" altLang="tr-TR" dirty="0" smtClean="0">
                <a:latin typeface="Book Antiqua" pitchFamily="18" charset="0"/>
              </a:rPr>
              <a:t> </a:t>
            </a:r>
            <a:r>
              <a:rPr lang="en-US" altLang="tr-TR" dirty="0" err="1" smtClean="0">
                <a:latin typeface="Book Antiqua" pitchFamily="18" charset="0"/>
              </a:rPr>
              <a:t>dönem</a:t>
            </a:r>
            <a:r>
              <a:rPr lang="en-US" altLang="tr-TR" dirty="0" smtClean="0">
                <a:latin typeface="Book Antiqua" pitchFamily="18" charset="0"/>
              </a:rPr>
              <a:t> </a:t>
            </a:r>
            <a:r>
              <a:rPr lang="en-US" altLang="tr-TR" dirty="0" err="1" smtClean="0">
                <a:latin typeface="Book Antiqua" pitchFamily="18" charset="0"/>
              </a:rPr>
              <a:t>için</a:t>
            </a:r>
            <a:r>
              <a:rPr lang="en-US" altLang="tr-TR" dirty="0" smtClean="0">
                <a:latin typeface="Book Antiqua" pitchFamily="18" charset="0"/>
              </a:rPr>
              <a:t> 10 Mart 2017 </a:t>
            </a:r>
            <a:r>
              <a:rPr lang="en-US" altLang="tr-TR" dirty="0" err="1" smtClean="0">
                <a:latin typeface="Book Antiqua" pitchFamily="18" charset="0"/>
              </a:rPr>
              <a:t>tarihlerine</a:t>
            </a:r>
            <a:r>
              <a:rPr lang="en-US" altLang="tr-TR" dirty="0" smtClean="0">
                <a:latin typeface="Book Antiqua" pitchFamily="18" charset="0"/>
              </a:rPr>
              <a:t>  </a:t>
            </a:r>
            <a:r>
              <a:rPr lang="en-US" altLang="tr-TR" dirty="0" err="1" smtClean="0">
                <a:latin typeface="Book Antiqua" pitchFamily="18" charset="0"/>
              </a:rPr>
              <a:t>kadar</a:t>
            </a:r>
            <a:r>
              <a:rPr lang="en-US" altLang="tr-TR" dirty="0" smtClean="0">
                <a:latin typeface="Book Antiqua" pitchFamily="18" charset="0"/>
              </a:rPr>
              <a:t> </a:t>
            </a:r>
            <a:r>
              <a:rPr lang="en-US" altLang="tr-TR" dirty="0" err="1" smtClean="0">
                <a:latin typeface="Book Antiqua" pitchFamily="18" charset="0"/>
              </a:rPr>
              <a:t>beyan</a:t>
            </a:r>
            <a:r>
              <a:rPr lang="en-US" altLang="tr-TR" dirty="0" smtClean="0">
                <a:latin typeface="Book Antiqua" pitchFamily="18" charset="0"/>
              </a:rPr>
              <a:t> </a:t>
            </a:r>
            <a:r>
              <a:rPr lang="en-US" altLang="tr-TR" dirty="0" err="1" smtClean="0">
                <a:latin typeface="Book Antiqua" pitchFamily="18" charset="0"/>
              </a:rPr>
              <a:t>etmeyen</a:t>
            </a:r>
            <a:r>
              <a:rPr lang="en-US" altLang="tr-TR" dirty="0" smtClean="0">
                <a:latin typeface="Book Antiqua" pitchFamily="18" charset="0"/>
              </a:rPr>
              <a:t> </a:t>
            </a:r>
            <a:r>
              <a:rPr lang="en-US" altLang="tr-TR" dirty="0" err="1" smtClean="0">
                <a:latin typeface="Book Antiqua" pitchFamily="18" charset="0"/>
              </a:rPr>
              <a:t>öğrenciler</a:t>
            </a:r>
            <a:r>
              <a:rPr lang="en-US" altLang="tr-TR" dirty="0" smtClean="0">
                <a:latin typeface="Book Antiqua" pitchFamily="18" charset="0"/>
              </a:rPr>
              <a:t> </a:t>
            </a:r>
            <a:r>
              <a:rPr lang="en-US" altLang="tr-TR" dirty="0" err="1" smtClean="0">
                <a:latin typeface="Book Antiqua" pitchFamily="18" charset="0"/>
              </a:rPr>
              <a:t>için</a:t>
            </a:r>
            <a:r>
              <a:rPr lang="en-US" altLang="tr-TR" dirty="0" smtClean="0">
                <a:latin typeface="Book Antiqua" pitchFamily="18" charset="0"/>
              </a:rPr>
              <a:t> </a:t>
            </a:r>
            <a:r>
              <a:rPr lang="en-US" altLang="tr-TR" dirty="0" err="1" smtClean="0">
                <a:latin typeface="Book Antiqua" pitchFamily="18" charset="0"/>
              </a:rPr>
              <a:t>ortaöğretim</a:t>
            </a:r>
            <a:r>
              <a:rPr lang="en-US" altLang="tr-TR" dirty="0" smtClean="0">
                <a:latin typeface="Book Antiqua" pitchFamily="18" charset="0"/>
              </a:rPr>
              <a:t> </a:t>
            </a:r>
            <a:r>
              <a:rPr lang="en-US" altLang="tr-TR" dirty="0" err="1" smtClean="0">
                <a:latin typeface="Book Antiqua" pitchFamily="18" charset="0"/>
              </a:rPr>
              <a:t>kurumlarına</a:t>
            </a:r>
            <a:r>
              <a:rPr lang="en-US" altLang="tr-TR" dirty="0" smtClean="0">
                <a:latin typeface="Book Antiqua" pitchFamily="18" charset="0"/>
              </a:rPr>
              <a:t> </a:t>
            </a:r>
            <a:r>
              <a:rPr lang="en-US" altLang="tr-TR" dirty="0" err="1" smtClean="0">
                <a:latin typeface="Book Antiqua" pitchFamily="18" charset="0"/>
              </a:rPr>
              <a:t>yerleştirme</a:t>
            </a:r>
            <a:r>
              <a:rPr lang="en-US" altLang="tr-TR" dirty="0" smtClean="0">
                <a:latin typeface="Book Antiqua" pitchFamily="18" charset="0"/>
              </a:rPr>
              <a:t> </a:t>
            </a:r>
            <a:r>
              <a:rPr lang="en-US" altLang="tr-TR" dirty="0" err="1" smtClean="0">
                <a:latin typeface="Book Antiqua" pitchFamily="18" charset="0"/>
              </a:rPr>
              <a:t>ve</a:t>
            </a:r>
            <a:r>
              <a:rPr lang="en-US" altLang="tr-TR" dirty="0" smtClean="0">
                <a:latin typeface="Book Antiqua" pitchFamily="18" charset="0"/>
              </a:rPr>
              <a:t> </a:t>
            </a:r>
            <a:r>
              <a:rPr lang="en-US" altLang="tr-TR" dirty="0" err="1" smtClean="0">
                <a:latin typeface="Book Antiqua" pitchFamily="18" charset="0"/>
              </a:rPr>
              <a:t>nakil</a:t>
            </a:r>
            <a:r>
              <a:rPr lang="en-US" altLang="tr-TR" dirty="0" smtClean="0">
                <a:latin typeface="Book Antiqua" pitchFamily="18" charset="0"/>
              </a:rPr>
              <a:t> </a:t>
            </a:r>
            <a:r>
              <a:rPr lang="en-US" altLang="tr-TR" dirty="0" err="1" smtClean="0">
                <a:latin typeface="Book Antiqua" pitchFamily="18" charset="0"/>
              </a:rPr>
              <a:t>işlemlerinde</a:t>
            </a:r>
            <a:r>
              <a:rPr lang="en-US" altLang="tr-TR" dirty="0" smtClean="0">
                <a:latin typeface="Book Antiqua" pitchFamily="18" charset="0"/>
              </a:rPr>
              <a:t> </a:t>
            </a:r>
            <a:r>
              <a:rPr lang="en-US" altLang="tr-TR" dirty="0" err="1" smtClean="0">
                <a:latin typeface="Book Antiqua" pitchFamily="18" charset="0"/>
              </a:rPr>
              <a:t>özel</a:t>
            </a:r>
            <a:r>
              <a:rPr lang="en-US" altLang="tr-TR" dirty="0" smtClean="0">
                <a:latin typeface="Book Antiqua" pitchFamily="18" charset="0"/>
              </a:rPr>
              <a:t> </a:t>
            </a:r>
            <a:r>
              <a:rPr lang="en-US" altLang="tr-TR" dirty="0" err="1" smtClean="0">
                <a:latin typeface="Book Antiqua" pitchFamily="18" charset="0"/>
              </a:rPr>
              <a:t>eğitim</a:t>
            </a:r>
            <a:r>
              <a:rPr lang="en-US" altLang="tr-TR" dirty="0" smtClean="0">
                <a:latin typeface="Book Antiqua" pitchFamily="18" charset="0"/>
              </a:rPr>
              <a:t> </a:t>
            </a:r>
            <a:r>
              <a:rPr lang="en-US" altLang="tr-TR" dirty="0" err="1" smtClean="0">
                <a:latin typeface="Book Antiqua" pitchFamily="18" charset="0"/>
              </a:rPr>
              <a:t>ihtiyacı</a:t>
            </a:r>
            <a:r>
              <a:rPr lang="en-US" altLang="tr-TR" dirty="0" smtClean="0">
                <a:latin typeface="Book Antiqua" pitchFamily="18" charset="0"/>
              </a:rPr>
              <a:t> </a:t>
            </a:r>
            <a:r>
              <a:rPr lang="en-US" altLang="tr-TR" dirty="0" err="1" smtClean="0">
                <a:latin typeface="Book Antiqua" pitchFamily="18" charset="0"/>
              </a:rPr>
              <a:t>olan</a:t>
            </a:r>
            <a:r>
              <a:rPr lang="en-US" altLang="tr-TR" dirty="0" smtClean="0">
                <a:latin typeface="Book Antiqua" pitchFamily="18" charset="0"/>
              </a:rPr>
              <a:t> </a:t>
            </a:r>
            <a:r>
              <a:rPr lang="en-US" altLang="tr-TR" dirty="0" err="1" smtClean="0">
                <a:latin typeface="Book Antiqua" pitchFamily="18" charset="0"/>
              </a:rPr>
              <a:t>öğrenci</a:t>
            </a:r>
            <a:r>
              <a:rPr lang="tr-TR" altLang="tr-TR" dirty="0" smtClean="0">
                <a:latin typeface="Book Antiqua" pitchFamily="18" charset="0"/>
              </a:rPr>
              <a:t> </a:t>
            </a:r>
            <a:r>
              <a:rPr lang="en-US" altLang="tr-TR" dirty="0" err="1" smtClean="0">
                <a:latin typeface="Book Antiqua" pitchFamily="18" charset="0"/>
              </a:rPr>
              <a:t>kapsamında</a:t>
            </a:r>
            <a:r>
              <a:rPr lang="en-US" altLang="tr-TR" dirty="0" smtClean="0">
                <a:latin typeface="Book Antiqua" pitchFamily="18" charset="0"/>
              </a:rPr>
              <a:t> </a:t>
            </a:r>
            <a:r>
              <a:rPr lang="en-US" altLang="tr-TR" dirty="0" err="1" smtClean="0">
                <a:latin typeface="Book Antiqua" pitchFamily="18" charset="0"/>
              </a:rPr>
              <a:t>işlem</a:t>
            </a:r>
            <a:r>
              <a:rPr lang="en-US" altLang="tr-TR" dirty="0" smtClean="0">
                <a:latin typeface="Book Antiqua" pitchFamily="18" charset="0"/>
              </a:rPr>
              <a:t> </a:t>
            </a:r>
            <a:r>
              <a:rPr lang="en-US" altLang="tr-TR" dirty="0" err="1" smtClean="0">
                <a:latin typeface="Book Antiqua" pitchFamily="18" charset="0"/>
              </a:rPr>
              <a:t>yapılmayacaktır</a:t>
            </a:r>
            <a:r>
              <a:rPr lang="en-US" altLang="tr-TR" dirty="0" smtClean="0">
                <a:latin typeface="Book Antiqua" pitchFamily="18" charset="0"/>
              </a:rPr>
              <a:t>.</a:t>
            </a:r>
            <a:endParaRPr lang="tr-TR" altLang="tr-TR" dirty="0" smtClean="0">
              <a:latin typeface="Book Antiqua" pitchFamily="18" charset="0"/>
            </a:endParaRPr>
          </a:p>
          <a:p>
            <a:pPr algn="just">
              <a:lnSpc>
                <a:spcPct val="120000"/>
              </a:lnSpc>
            </a:pPr>
            <a:endParaRPr lang="tr-TR" altLang="tr-TR" dirty="0" smtClean="0">
              <a:latin typeface="Times New Roman" pitchFamily="18" charset="0"/>
              <a:cs typeface="Times New Roman" pitchFamily="18" charset="0"/>
            </a:endParaRPr>
          </a:p>
        </p:txBody>
      </p:sp>
      <p:sp>
        <p:nvSpPr>
          <p:cNvPr id="28675" name="Metin kutusu 4"/>
          <p:cNvSpPr txBox="1">
            <a:spLocks noChangeArrowheads="1"/>
          </p:cNvSpPr>
          <p:nvPr/>
        </p:nvSpPr>
        <p:spPr bwMode="auto">
          <a:xfrm>
            <a:off x="1877484" y="690564"/>
            <a:ext cx="8758767" cy="707886"/>
          </a:xfrm>
          <a:prstGeom prst="rect">
            <a:avLst/>
          </a:prstGeom>
          <a:noFill/>
          <a:ln w="9525">
            <a:noFill/>
            <a:miter lim="800000"/>
            <a:headEnd/>
            <a:tailEnd/>
          </a:ln>
        </p:spPr>
        <p:txBody>
          <a:bodyPr>
            <a:spAutoFit/>
          </a:bodyPr>
          <a:lstStyle/>
          <a:p>
            <a:pPr algn="ctr"/>
            <a:r>
              <a:rPr lang="tr-TR" altLang="tr-TR" sz="4000" dirty="0"/>
              <a:t> </a:t>
            </a:r>
            <a:r>
              <a:rPr lang="en-US" altLang="tr-TR" sz="4000" dirty="0" err="1">
                <a:solidFill>
                  <a:srgbClr val="FF0000"/>
                </a:solidFill>
              </a:rPr>
              <a:t>Sınavda</a:t>
            </a:r>
            <a:r>
              <a:rPr lang="en-US" altLang="tr-TR" sz="4000" dirty="0">
                <a:solidFill>
                  <a:srgbClr val="FF0000"/>
                </a:solidFill>
              </a:rPr>
              <a:t> </a:t>
            </a:r>
            <a:r>
              <a:rPr lang="en-US" altLang="tr-TR" sz="4000" dirty="0" err="1">
                <a:solidFill>
                  <a:srgbClr val="FF0000"/>
                </a:solidFill>
              </a:rPr>
              <a:t>Tedbir</a:t>
            </a:r>
            <a:r>
              <a:rPr lang="en-US" altLang="tr-TR" sz="4000" dirty="0">
                <a:solidFill>
                  <a:srgbClr val="FF0000"/>
                </a:solidFill>
              </a:rPr>
              <a:t> </a:t>
            </a:r>
            <a:r>
              <a:rPr lang="en-US" altLang="tr-TR" sz="4000" dirty="0" err="1">
                <a:solidFill>
                  <a:srgbClr val="FF0000"/>
                </a:solidFill>
              </a:rPr>
              <a:t>Alınabilmesi</a:t>
            </a:r>
            <a:r>
              <a:rPr lang="en-US" altLang="tr-TR" sz="4000" dirty="0">
                <a:solidFill>
                  <a:srgbClr val="FF0000"/>
                </a:solidFill>
              </a:rPr>
              <a:t> </a:t>
            </a:r>
            <a:r>
              <a:rPr lang="en-US" altLang="tr-TR" sz="4000" dirty="0" err="1">
                <a:solidFill>
                  <a:srgbClr val="FF0000"/>
                </a:solidFill>
              </a:rPr>
              <a:t>için</a:t>
            </a:r>
            <a:r>
              <a:rPr lang="en-US" altLang="tr-TR" sz="4000" dirty="0">
                <a:solidFill>
                  <a:srgbClr val="FF0000"/>
                </a:solidFill>
              </a:rPr>
              <a:t>;</a:t>
            </a:r>
            <a:r>
              <a:rPr lang="tr-TR" altLang="tr-TR" sz="4000" dirty="0">
                <a:solidFill>
                  <a:srgbClr val="FF0000"/>
                </a:solidFill>
              </a:rPr>
              <a:t>-3</a:t>
            </a:r>
            <a:endParaRPr lang="tr-TR" altLang="tr-TR" sz="4000" dirty="0"/>
          </a:p>
        </p:txBody>
      </p:sp>
    </p:spTree>
  </p:cSld>
  <p:clrMapOvr>
    <a:masterClrMapping/>
  </p:clrMapOvr>
  <p:transition spd="slow">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91634" y="1905000"/>
            <a:ext cx="10485967" cy="4419600"/>
          </a:xfrm>
        </p:spPr>
        <p:txBody>
          <a:bodyPr>
            <a:noAutofit/>
          </a:bodyPr>
          <a:lstStyle/>
          <a:p>
            <a:pPr algn="just">
              <a:defRPr/>
            </a:pPr>
            <a:r>
              <a:rPr lang="en-US" sz="2800" dirty="0" err="1" smtClean="0">
                <a:latin typeface="Book Antiqua" panose="02040602050305030304" pitchFamily="18" charset="0"/>
              </a:rPr>
              <a:t>Özel</a:t>
            </a:r>
            <a:r>
              <a:rPr lang="en-US" sz="2800" dirty="0" smtClean="0">
                <a:latin typeface="Book Antiqua" panose="02040602050305030304" pitchFamily="18" charset="0"/>
              </a:rPr>
              <a:t>  </a:t>
            </a:r>
            <a:r>
              <a:rPr lang="en-US" sz="2800" dirty="0" err="1">
                <a:latin typeface="Book Antiqua" panose="02040602050305030304" pitchFamily="18" charset="0"/>
              </a:rPr>
              <a:t>eğitim</a:t>
            </a:r>
            <a:r>
              <a:rPr lang="en-US" sz="2800" dirty="0">
                <a:latin typeface="Book Antiqua" panose="02040602050305030304" pitchFamily="18" charset="0"/>
              </a:rPr>
              <a:t>  </a:t>
            </a:r>
            <a:r>
              <a:rPr lang="en-US" sz="2800" dirty="0" err="1">
                <a:latin typeface="Book Antiqua" panose="02040602050305030304" pitchFamily="18" charset="0"/>
              </a:rPr>
              <a:t>ihtiyacı</a:t>
            </a:r>
            <a:r>
              <a:rPr lang="en-US" sz="2800" dirty="0">
                <a:latin typeface="Book Antiqua" panose="02040602050305030304" pitchFamily="18" charset="0"/>
              </a:rPr>
              <a:t>  </a:t>
            </a:r>
            <a:r>
              <a:rPr lang="en-US" sz="2800" dirty="0" err="1">
                <a:latin typeface="Book Antiqua" panose="02040602050305030304" pitchFamily="18" charset="0"/>
              </a:rPr>
              <a:t>olan</a:t>
            </a:r>
            <a:r>
              <a:rPr lang="en-US" sz="2800" dirty="0">
                <a:latin typeface="Book Antiqua" panose="02040602050305030304" pitchFamily="18" charset="0"/>
              </a:rPr>
              <a:t>  </a:t>
            </a:r>
            <a:r>
              <a:rPr lang="en-US" sz="2800" dirty="0" err="1">
                <a:latin typeface="Book Antiqua" panose="02040602050305030304" pitchFamily="18" charset="0"/>
              </a:rPr>
              <a:t>öğrencilere</a:t>
            </a:r>
            <a:r>
              <a:rPr lang="en-US" sz="2800" dirty="0">
                <a:latin typeface="Book Antiqua" panose="02040602050305030304" pitchFamily="18" charset="0"/>
              </a:rPr>
              <a:t>  RAM  </a:t>
            </a:r>
            <a:r>
              <a:rPr lang="en-US" sz="2800" dirty="0" err="1">
                <a:latin typeface="Book Antiqua" panose="02040602050305030304" pitchFamily="18" charset="0"/>
              </a:rPr>
              <a:t>tarafından</a:t>
            </a:r>
            <a:r>
              <a:rPr lang="en-US" sz="2800" dirty="0">
                <a:latin typeface="Book Antiqua" panose="02040602050305030304" pitchFamily="18" charset="0"/>
              </a:rPr>
              <a:t>,  MEBBİS-RAM  </a:t>
            </a:r>
            <a:r>
              <a:rPr lang="en-US" sz="2800" dirty="0" err="1">
                <a:latin typeface="Book Antiqua" panose="02040602050305030304" pitchFamily="18" charset="0"/>
              </a:rPr>
              <a:t>Modülü’ne</a:t>
            </a:r>
            <a:r>
              <a:rPr lang="en-US" sz="2800" dirty="0">
                <a:latin typeface="Book Antiqua" panose="02040602050305030304" pitchFamily="18" charset="0"/>
              </a:rPr>
              <a:t> </a:t>
            </a:r>
            <a:r>
              <a:rPr lang="en-US" sz="2800" dirty="0" err="1">
                <a:latin typeface="Book Antiqua" panose="02040602050305030304" pitchFamily="18" charset="0"/>
              </a:rPr>
              <a:t>işlenen</a:t>
            </a:r>
            <a:r>
              <a:rPr lang="en-US" sz="2800" dirty="0">
                <a:latin typeface="Book Antiqua" panose="02040602050305030304" pitchFamily="18" charset="0"/>
              </a:rPr>
              <a:t> </a:t>
            </a:r>
            <a:r>
              <a:rPr lang="en-US" sz="2800" dirty="0" err="1">
                <a:latin typeface="Book Antiqua" panose="02040602050305030304" pitchFamily="18" charset="0"/>
              </a:rPr>
              <a:t>bilgiler</a:t>
            </a:r>
            <a:r>
              <a:rPr lang="en-US" sz="2800" dirty="0">
                <a:latin typeface="Book Antiqua" panose="02040602050305030304" pitchFamily="18" charset="0"/>
              </a:rPr>
              <a:t> </a:t>
            </a:r>
            <a:r>
              <a:rPr lang="en-US" sz="2800" dirty="0" err="1">
                <a:latin typeface="Book Antiqua" panose="02040602050305030304" pitchFamily="18" charset="0"/>
              </a:rPr>
              <a:t>doğrultusunda</a:t>
            </a:r>
            <a:r>
              <a:rPr lang="en-US" sz="2800" dirty="0">
                <a:latin typeface="Book Antiqua" panose="02040602050305030304" pitchFamily="18" charset="0"/>
              </a:rPr>
              <a:t> </a:t>
            </a:r>
            <a:r>
              <a:rPr lang="en-US" sz="2800" dirty="0" err="1">
                <a:latin typeface="Book Antiqua" panose="02040602050305030304" pitchFamily="18" charset="0"/>
              </a:rPr>
              <a:t>sınav</a:t>
            </a:r>
            <a:r>
              <a:rPr lang="en-US" sz="2800" dirty="0">
                <a:latin typeface="Book Antiqua" panose="02040602050305030304" pitchFamily="18" charset="0"/>
              </a:rPr>
              <a:t> </a:t>
            </a:r>
            <a:r>
              <a:rPr lang="en-US" sz="2800" dirty="0" err="1">
                <a:latin typeface="Book Antiqua" panose="02040602050305030304" pitchFamily="18" charset="0"/>
              </a:rPr>
              <a:t>hizmeti</a:t>
            </a:r>
            <a:r>
              <a:rPr lang="en-US" sz="2800" dirty="0">
                <a:latin typeface="Book Antiqua" panose="02040602050305030304" pitchFamily="18" charset="0"/>
              </a:rPr>
              <a:t> </a:t>
            </a:r>
            <a:r>
              <a:rPr lang="en-US" sz="2800" dirty="0" err="1">
                <a:latin typeface="Book Antiqua" panose="02040602050305030304" pitchFamily="18" charset="0"/>
              </a:rPr>
              <a:t>verilecektir</a:t>
            </a:r>
            <a:r>
              <a:rPr lang="en-US" sz="2800" dirty="0">
                <a:latin typeface="Book Antiqua" panose="02040602050305030304" pitchFamily="18" charset="0"/>
              </a:rPr>
              <a:t>. </a:t>
            </a:r>
            <a:r>
              <a:rPr lang="en-US" sz="2800" dirty="0" err="1">
                <a:latin typeface="Book Antiqua" panose="02040602050305030304" pitchFamily="18" charset="0"/>
              </a:rPr>
              <a:t>Başvuru</a:t>
            </a:r>
            <a:r>
              <a:rPr lang="en-US" sz="2800" dirty="0">
                <a:latin typeface="Book Antiqua" panose="02040602050305030304" pitchFamily="18" charset="0"/>
              </a:rPr>
              <a:t> </a:t>
            </a:r>
            <a:r>
              <a:rPr lang="en-US" sz="2800" dirty="0" err="1">
                <a:latin typeface="Book Antiqua" panose="02040602050305030304" pitchFamily="18" charset="0"/>
              </a:rPr>
              <a:t>yapıldıktan</a:t>
            </a:r>
            <a:r>
              <a:rPr lang="en-US" sz="2800" dirty="0">
                <a:latin typeface="Book Antiqua" panose="02040602050305030304" pitchFamily="18" charset="0"/>
              </a:rPr>
              <a:t> </a:t>
            </a:r>
            <a:r>
              <a:rPr lang="en-US" sz="2800" dirty="0" err="1">
                <a:latin typeface="Book Antiqua" panose="02040602050305030304" pitchFamily="18" charset="0"/>
              </a:rPr>
              <a:t>sonra</a:t>
            </a:r>
            <a:r>
              <a:rPr lang="en-US" sz="2800" dirty="0">
                <a:latin typeface="Book Antiqua" panose="02040602050305030304" pitchFamily="18" charset="0"/>
              </a:rPr>
              <a:t> </a:t>
            </a:r>
            <a:r>
              <a:rPr lang="en-US" sz="2800" dirty="0" err="1">
                <a:latin typeface="Book Antiqua" panose="02040602050305030304" pitchFamily="18" charset="0"/>
              </a:rPr>
              <a:t>başvurunun</a:t>
            </a:r>
            <a:r>
              <a:rPr lang="en-US" sz="2800" dirty="0">
                <a:latin typeface="Book Antiqua" panose="02040602050305030304" pitchFamily="18" charset="0"/>
              </a:rPr>
              <a:t> </a:t>
            </a:r>
            <a:r>
              <a:rPr lang="en-US" sz="2800" dirty="0" err="1">
                <a:latin typeface="Book Antiqua" panose="02040602050305030304" pitchFamily="18" charset="0"/>
              </a:rPr>
              <a:t>sisteme</a:t>
            </a:r>
            <a:r>
              <a:rPr lang="en-US" sz="2800" dirty="0">
                <a:latin typeface="Book Antiqua" panose="02040602050305030304" pitchFamily="18" charset="0"/>
              </a:rPr>
              <a:t> </a:t>
            </a:r>
            <a:r>
              <a:rPr lang="en-US" sz="2800" dirty="0" err="1">
                <a:latin typeface="Book Antiqua" panose="02040602050305030304" pitchFamily="18" charset="0"/>
              </a:rPr>
              <a:t>işlendiğine</a:t>
            </a:r>
            <a:r>
              <a:rPr lang="en-US" sz="2800" dirty="0">
                <a:latin typeface="Book Antiqua" panose="02040602050305030304" pitchFamily="18" charset="0"/>
              </a:rPr>
              <a:t> </a:t>
            </a:r>
            <a:r>
              <a:rPr lang="en-US" sz="2800" dirty="0" err="1">
                <a:latin typeface="Book Antiqua" panose="02040602050305030304" pitchFamily="18" charset="0"/>
              </a:rPr>
              <a:t>dair</a:t>
            </a:r>
            <a:r>
              <a:rPr lang="en-US" sz="2800" dirty="0">
                <a:latin typeface="Book Antiqua" panose="02040602050305030304" pitchFamily="18" charset="0"/>
              </a:rPr>
              <a:t> </a:t>
            </a:r>
            <a:r>
              <a:rPr lang="en-US" sz="2800" dirty="0" err="1">
                <a:latin typeface="Book Antiqua" panose="02040602050305030304" pitchFamily="18" charset="0"/>
              </a:rPr>
              <a:t>belge</a:t>
            </a:r>
            <a:r>
              <a:rPr lang="en-US" sz="2800" dirty="0">
                <a:latin typeface="Book Antiqua" panose="02040602050305030304" pitchFamily="18" charset="0"/>
              </a:rPr>
              <a:t> </a:t>
            </a:r>
            <a:r>
              <a:rPr lang="en-US" sz="2800" dirty="0" err="1">
                <a:latin typeface="Book Antiqua" panose="02040602050305030304" pitchFamily="18" charset="0"/>
              </a:rPr>
              <a:t>öğrenci</a:t>
            </a:r>
            <a:r>
              <a:rPr lang="en-US" sz="2800" dirty="0">
                <a:latin typeface="Book Antiqua" panose="02040602050305030304" pitchFamily="18" charset="0"/>
              </a:rPr>
              <a:t> </a:t>
            </a:r>
            <a:r>
              <a:rPr lang="en-US" sz="2800" dirty="0" err="1">
                <a:latin typeface="Book Antiqua" panose="02040602050305030304" pitchFamily="18" charset="0"/>
              </a:rPr>
              <a:t>velisi</a:t>
            </a:r>
            <a:r>
              <a:rPr lang="en-US" sz="2800" dirty="0">
                <a:latin typeface="Book Antiqua" panose="02040602050305030304" pitchFamily="18" charset="0"/>
              </a:rPr>
              <a:t> </a:t>
            </a:r>
            <a:r>
              <a:rPr lang="en-US" sz="2800" dirty="0" err="1">
                <a:latin typeface="Book Antiqua" panose="02040602050305030304" pitchFamily="18" charset="0"/>
              </a:rPr>
              <a:t>tarafından</a:t>
            </a:r>
            <a:r>
              <a:rPr lang="en-US" sz="2800" dirty="0">
                <a:latin typeface="Book Antiqua" panose="02040602050305030304" pitchFamily="18" charset="0"/>
              </a:rPr>
              <a:t> RAM </a:t>
            </a:r>
            <a:r>
              <a:rPr lang="en-US" sz="2800" dirty="0" err="1">
                <a:latin typeface="Book Antiqua" panose="02040602050305030304" pitchFamily="18" charset="0"/>
              </a:rPr>
              <a:t>görevlisinden</a:t>
            </a:r>
            <a:r>
              <a:rPr lang="en-US" sz="2800" dirty="0">
                <a:latin typeface="Book Antiqua" panose="02040602050305030304" pitchFamily="18" charset="0"/>
              </a:rPr>
              <a:t> </a:t>
            </a:r>
            <a:r>
              <a:rPr lang="en-US" sz="2800" dirty="0" err="1">
                <a:latin typeface="Book Antiqua" panose="02040602050305030304" pitchFamily="18" charset="0"/>
              </a:rPr>
              <a:t>alınacaktır</a:t>
            </a:r>
            <a:r>
              <a:rPr lang="en-US" sz="2800" dirty="0">
                <a:latin typeface="Book Antiqua" panose="02040602050305030304" pitchFamily="18" charset="0"/>
              </a:rPr>
              <a:t>. </a:t>
            </a:r>
            <a:r>
              <a:rPr lang="en-US" sz="2800" dirty="0" err="1">
                <a:latin typeface="Book Antiqua" panose="02040602050305030304" pitchFamily="18" charset="0"/>
              </a:rPr>
              <a:t>Sistemde</a:t>
            </a:r>
            <a:r>
              <a:rPr lang="en-US" sz="2800" dirty="0">
                <a:latin typeface="Book Antiqua" panose="02040602050305030304" pitchFamily="18" charset="0"/>
              </a:rPr>
              <a:t> </a:t>
            </a:r>
            <a:r>
              <a:rPr lang="en-US" sz="2800" dirty="0" err="1">
                <a:latin typeface="Book Antiqua" panose="02040602050305030304" pitchFamily="18" charset="0"/>
              </a:rPr>
              <a:t>bilgileri</a:t>
            </a:r>
            <a:r>
              <a:rPr lang="en-US" sz="2800" dirty="0">
                <a:latin typeface="Book Antiqua" panose="02040602050305030304" pitchFamily="18" charset="0"/>
              </a:rPr>
              <a:t> </a:t>
            </a:r>
            <a:r>
              <a:rPr lang="en-US" sz="2800" dirty="0" err="1">
                <a:latin typeface="Book Antiqua" panose="02040602050305030304" pitchFamily="18" charset="0"/>
              </a:rPr>
              <a:t>yer</a:t>
            </a:r>
            <a:r>
              <a:rPr lang="en-US" sz="2800" dirty="0">
                <a:latin typeface="Book Antiqua" panose="02040602050305030304" pitchFamily="18" charset="0"/>
              </a:rPr>
              <a:t> </a:t>
            </a:r>
            <a:r>
              <a:rPr lang="en-US" sz="2800" dirty="0" err="1">
                <a:latin typeface="Book Antiqua" panose="02040602050305030304" pitchFamily="18" charset="0"/>
              </a:rPr>
              <a:t>almayan</a:t>
            </a:r>
            <a:r>
              <a:rPr lang="en-US" sz="2800" dirty="0">
                <a:latin typeface="Book Antiqua" panose="02040602050305030304" pitchFamily="18" charset="0"/>
              </a:rPr>
              <a:t> </a:t>
            </a:r>
            <a:r>
              <a:rPr lang="en-US" sz="2800" dirty="0" err="1">
                <a:latin typeface="Book Antiqua" panose="02040602050305030304" pitchFamily="18" charset="0"/>
              </a:rPr>
              <a:t>öğrencilere</a:t>
            </a:r>
            <a:r>
              <a:rPr lang="en-US" sz="2800" dirty="0">
                <a:latin typeface="Book Antiqua" panose="02040602050305030304" pitchFamily="18" charset="0"/>
              </a:rPr>
              <a:t> </a:t>
            </a:r>
            <a:r>
              <a:rPr lang="en-US" sz="2800" dirty="0" err="1">
                <a:latin typeface="Book Antiqua" panose="02040602050305030304" pitchFamily="18" charset="0"/>
              </a:rPr>
              <a:t>bu</a:t>
            </a:r>
            <a:r>
              <a:rPr lang="en-US" sz="2800" dirty="0">
                <a:latin typeface="Book Antiqua" panose="02040602050305030304" pitchFamily="18" charset="0"/>
              </a:rPr>
              <a:t> </a:t>
            </a:r>
            <a:r>
              <a:rPr lang="en-US" sz="2800" dirty="0" err="1">
                <a:latin typeface="Book Antiqua" panose="02040602050305030304" pitchFamily="18" charset="0"/>
              </a:rPr>
              <a:t>hizmet</a:t>
            </a:r>
            <a:r>
              <a:rPr lang="en-US" sz="2800" dirty="0">
                <a:latin typeface="Book Antiqua" panose="02040602050305030304" pitchFamily="18" charset="0"/>
              </a:rPr>
              <a:t> </a:t>
            </a:r>
            <a:r>
              <a:rPr lang="en-US" sz="2800" dirty="0" err="1">
                <a:latin typeface="Book Antiqua" panose="02040602050305030304" pitchFamily="18" charset="0"/>
              </a:rPr>
              <a:t>verilmeyecektir</a:t>
            </a:r>
            <a:r>
              <a:rPr lang="en-US" sz="2800" dirty="0" smtClean="0">
                <a:latin typeface="Book Antiqua" panose="02040602050305030304" pitchFamily="18" charset="0"/>
              </a:rPr>
              <a:t>.</a:t>
            </a:r>
            <a:endParaRPr lang="tr-TR" sz="2800" dirty="0">
              <a:latin typeface="Book Antiqua" panose="02040602050305030304" pitchFamily="18" charset="0"/>
            </a:endParaRPr>
          </a:p>
          <a:p>
            <a:pPr algn="just">
              <a:defRPr/>
            </a:pPr>
            <a:r>
              <a:rPr lang="en-US" sz="2800" dirty="0" err="1" smtClean="0">
                <a:latin typeface="Book Antiqua" panose="02040602050305030304" pitchFamily="18" charset="0"/>
              </a:rPr>
              <a:t>Öğrencilerin</a:t>
            </a:r>
            <a:r>
              <a:rPr lang="en-US" sz="2800" dirty="0" smtClean="0">
                <a:latin typeface="Book Antiqua" panose="02040602050305030304" pitchFamily="18" charset="0"/>
              </a:rPr>
              <a:t>  </a:t>
            </a:r>
            <a:r>
              <a:rPr lang="en-US" sz="2800" dirty="0" err="1">
                <a:latin typeface="Book Antiqua" panose="02040602050305030304" pitchFamily="18" charset="0"/>
              </a:rPr>
              <a:t>engel</a:t>
            </a:r>
            <a:r>
              <a:rPr lang="en-US" sz="2800" dirty="0">
                <a:latin typeface="Book Antiqua" panose="02040602050305030304" pitchFamily="18" charset="0"/>
              </a:rPr>
              <a:t>  </a:t>
            </a:r>
            <a:r>
              <a:rPr lang="en-US" sz="2800" dirty="0" err="1">
                <a:latin typeface="Book Antiqua" panose="02040602050305030304" pitchFamily="18" charset="0"/>
              </a:rPr>
              <a:t>durumlarını</a:t>
            </a:r>
            <a:r>
              <a:rPr lang="en-US" sz="2800" dirty="0">
                <a:latin typeface="Book Antiqua" panose="02040602050305030304" pitchFamily="18" charset="0"/>
              </a:rPr>
              <a:t>  </a:t>
            </a:r>
            <a:r>
              <a:rPr lang="en-US" sz="2800" dirty="0" err="1">
                <a:latin typeface="Book Antiqua" panose="02040602050305030304" pitchFamily="18" charset="0"/>
              </a:rPr>
              <a:t>beyan</a:t>
            </a:r>
            <a:r>
              <a:rPr lang="en-US" sz="2800" dirty="0">
                <a:latin typeface="Book Antiqua" panose="02040602050305030304" pitchFamily="18" charset="0"/>
              </a:rPr>
              <a:t>  </a:t>
            </a:r>
            <a:r>
              <a:rPr lang="en-US" sz="2800" dirty="0" err="1">
                <a:latin typeface="Book Antiqua" panose="02040602050305030304" pitchFamily="18" charset="0"/>
              </a:rPr>
              <a:t>ettiği</a:t>
            </a:r>
            <a:r>
              <a:rPr lang="en-US" sz="2800" dirty="0">
                <a:latin typeface="Book Antiqua" panose="02040602050305030304" pitchFamily="18" charset="0"/>
              </a:rPr>
              <a:t>  </a:t>
            </a:r>
            <a:r>
              <a:rPr lang="en-US" sz="2800" dirty="0" err="1">
                <a:latin typeface="Book Antiqua" panose="02040602050305030304" pitchFamily="18" charset="0"/>
              </a:rPr>
              <a:t>belgelerin</a:t>
            </a:r>
            <a:r>
              <a:rPr lang="en-US" sz="2800" dirty="0">
                <a:latin typeface="Book Antiqua" panose="02040602050305030304" pitchFamily="18" charset="0"/>
              </a:rPr>
              <a:t>  </a:t>
            </a:r>
            <a:r>
              <a:rPr lang="en-US" sz="2800" dirty="0" err="1">
                <a:latin typeface="Book Antiqua" panose="02040602050305030304" pitchFamily="18" charset="0"/>
              </a:rPr>
              <a:t>bir</a:t>
            </a:r>
            <a:r>
              <a:rPr lang="en-US" sz="2800" dirty="0">
                <a:latin typeface="Book Antiqua" panose="02040602050305030304" pitchFamily="18" charset="0"/>
              </a:rPr>
              <a:t>  </a:t>
            </a:r>
            <a:r>
              <a:rPr lang="en-US" sz="2800" dirty="0" err="1">
                <a:latin typeface="Book Antiqua" panose="02040602050305030304" pitchFamily="18" charset="0"/>
              </a:rPr>
              <a:t>örneği</a:t>
            </a:r>
            <a:r>
              <a:rPr lang="en-US" sz="2800" dirty="0">
                <a:latin typeface="Book Antiqua" panose="02040602050305030304" pitchFamily="18" charset="0"/>
              </a:rPr>
              <a:t>,  RAM  </a:t>
            </a:r>
            <a:r>
              <a:rPr lang="en-US" sz="2800" dirty="0" err="1" smtClean="0">
                <a:latin typeface="Book Antiqua" panose="02040602050305030304" pitchFamily="18" charset="0"/>
              </a:rPr>
              <a:t>tarafından</a:t>
            </a:r>
            <a:r>
              <a:rPr lang="tr-TR" sz="2800" dirty="0" smtClean="0">
                <a:latin typeface="Book Antiqua" panose="02040602050305030304" pitchFamily="18" charset="0"/>
              </a:rPr>
              <a:t> </a:t>
            </a:r>
            <a:r>
              <a:rPr lang="en-US" sz="2800" dirty="0" err="1" smtClean="0">
                <a:latin typeface="Book Antiqua" panose="02040602050305030304" pitchFamily="18" charset="0"/>
              </a:rPr>
              <a:t>saklanacak</a:t>
            </a:r>
            <a:r>
              <a:rPr lang="en-US" sz="2800" dirty="0">
                <a:latin typeface="Book Antiqua" panose="02040602050305030304" pitchFamily="18" charset="0"/>
              </a:rPr>
              <a:t>, </a:t>
            </a:r>
            <a:r>
              <a:rPr lang="en-US" sz="2800" dirty="0" err="1">
                <a:latin typeface="Book Antiqua" panose="02040602050305030304" pitchFamily="18" charset="0"/>
              </a:rPr>
              <a:t>ÖDSGM’ye</a:t>
            </a:r>
            <a:r>
              <a:rPr lang="en-US" sz="2800" dirty="0">
                <a:latin typeface="Book Antiqua" panose="02040602050305030304" pitchFamily="18" charset="0"/>
              </a:rPr>
              <a:t> </a:t>
            </a:r>
            <a:r>
              <a:rPr lang="en-US" sz="2800" dirty="0" err="1">
                <a:latin typeface="Book Antiqua" panose="02040602050305030304" pitchFamily="18" charset="0"/>
              </a:rPr>
              <a:t>gönderilmeyecektir</a:t>
            </a:r>
            <a:r>
              <a:rPr lang="en-US" sz="2800" dirty="0">
                <a:latin typeface="Book Antiqua" panose="02040602050305030304" pitchFamily="18" charset="0"/>
              </a:rPr>
              <a:t>.</a:t>
            </a:r>
            <a:endParaRPr lang="tr-TR" sz="2800" dirty="0">
              <a:latin typeface="Book Antiqua" panose="02040602050305030304" pitchFamily="18" charset="0"/>
            </a:endParaRPr>
          </a:p>
          <a:p>
            <a:pPr algn="just">
              <a:defRPr/>
            </a:pPr>
            <a:endParaRPr lang="tr-TR" sz="2800" dirty="0">
              <a:latin typeface="Book Antiqua" panose="02040602050305030304" pitchFamily="18" charset="0"/>
              <a:ea typeface="Times New Roman"/>
            </a:endParaRPr>
          </a:p>
        </p:txBody>
      </p:sp>
      <p:sp>
        <p:nvSpPr>
          <p:cNvPr id="29699" name="Metin kutusu 4"/>
          <p:cNvSpPr txBox="1">
            <a:spLocks noChangeArrowheads="1"/>
          </p:cNvSpPr>
          <p:nvPr/>
        </p:nvSpPr>
        <p:spPr bwMode="auto">
          <a:xfrm>
            <a:off x="1620309" y="833438"/>
            <a:ext cx="8758767" cy="707886"/>
          </a:xfrm>
          <a:prstGeom prst="rect">
            <a:avLst/>
          </a:prstGeom>
          <a:noFill/>
          <a:ln w="9525">
            <a:noFill/>
            <a:miter lim="800000"/>
            <a:headEnd/>
            <a:tailEnd/>
          </a:ln>
        </p:spPr>
        <p:txBody>
          <a:bodyPr>
            <a:spAutoFit/>
          </a:bodyPr>
          <a:lstStyle/>
          <a:p>
            <a:pPr algn="ctr"/>
            <a:r>
              <a:rPr lang="tr-TR" altLang="tr-TR" sz="4000" dirty="0"/>
              <a:t> </a:t>
            </a:r>
            <a:r>
              <a:rPr lang="en-US" altLang="tr-TR" sz="4000" dirty="0" err="1">
                <a:solidFill>
                  <a:srgbClr val="FF0000"/>
                </a:solidFill>
              </a:rPr>
              <a:t>Sınavda</a:t>
            </a:r>
            <a:r>
              <a:rPr lang="en-US" altLang="tr-TR" sz="4000" dirty="0">
                <a:solidFill>
                  <a:srgbClr val="FF0000"/>
                </a:solidFill>
              </a:rPr>
              <a:t> </a:t>
            </a:r>
            <a:r>
              <a:rPr lang="en-US" altLang="tr-TR" sz="4000" dirty="0" err="1">
                <a:solidFill>
                  <a:srgbClr val="FF0000"/>
                </a:solidFill>
              </a:rPr>
              <a:t>Tedbir</a:t>
            </a:r>
            <a:r>
              <a:rPr lang="en-US" altLang="tr-TR" sz="4000" dirty="0">
                <a:solidFill>
                  <a:srgbClr val="FF0000"/>
                </a:solidFill>
              </a:rPr>
              <a:t> </a:t>
            </a:r>
            <a:r>
              <a:rPr lang="en-US" altLang="tr-TR" sz="4000" dirty="0" err="1">
                <a:solidFill>
                  <a:srgbClr val="FF0000"/>
                </a:solidFill>
              </a:rPr>
              <a:t>Alınabilmesi</a:t>
            </a:r>
            <a:r>
              <a:rPr lang="en-US" altLang="tr-TR" sz="4000" dirty="0">
                <a:solidFill>
                  <a:srgbClr val="FF0000"/>
                </a:solidFill>
              </a:rPr>
              <a:t> </a:t>
            </a:r>
            <a:r>
              <a:rPr lang="en-US" altLang="tr-TR" sz="4000" dirty="0" err="1">
                <a:solidFill>
                  <a:srgbClr val="FF0000"/>
                </a:solidFill>
              </a:rPr>
              <a:t>için</a:t>
            </a:r>
            <a:r>
              <a:rPr lang="en-US" altLang="tr-TR" sz="4000" dirty="0">
                <a:solidFill>
                  <a:srgbClr val="FF0000"/>
                </a:solidFill>
              </a:rPr>
              <a:t>;</a:t>
            </a:r>
            <a:r>
              <a:rPr lang="tr-TR" altLang="tr-TR" sz="4000" dirty="0">
                <a:solidFill>
                  <a:srgbClr val="FF0000"/>
                </a:solidFill>
              </a:rPr>
              <a:t>-4</a:t>
            </a:r>
            <a:endParaRPr lang="tr-TR" altLang="tr-TR" sz="4000" dirty="0"/>
          </a:p>
        </p:txBody>
      </p:sp>
    </p:spTree>
  </p:cSld>
  <p:clrMapOvr>
    <a:masterClrMapping/>
  </p:clrMapOvr>
  <p:transition spd="slow">
    <p:blinds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91634" y="1905000"/>
            <a:ext cx="10485967" cy="4419600"/>
          </a:xfrm>
        </p:spPr>
        <p:txBody>
          <a:bodyPr>
            <a:noAutofit/>
          </a:bodyPr>
          <a:lstStyle/>
          <a:p>
            <a:pPr algn="just">
              <a:defRPr/>
            </a:pPr>
            <a:r>
              <a:rPr lang="en-US" sz="3200" dirty="0" err="1" smtClean="0">
                <a:latin typeface="Book Antiqua" panose="02040602050305030304" pitchFamily="18" charset="0"/>
              </a:rPr>
              <a:t>Açık</a:t>
            </a:r>
            <a:r>
              <a:rPr lang="en-US" sz="3200" dirty="0" smtClean="0">
                <a:latin typeface="Book Antiqua" panose="02040602050305030304" pitchFamily="18" charset="0"/>
              </a:rPr>
              <a:t>  </a:t>
            </a:r>
            <a:r>
              <a:rPr lang="en-US" sz="3200" dirty="0" err="1">
                <a:latin typeface="Book Antiqua" panose="02040602050305030304" pitchFamily="18" charset="0"/>
              </a:rPr>
              <a:t>öğretim</a:t>
            </a:r>
            <a:r>
              <a:rPr lang="en-US" sz="3200" dirty="0">
                <a:latin typeface="Book Antiqua" panose="02040602050305030304" pitchFamily="18" charset="0"/>
              </a:rPr>
              <a:t>  </a:t>
            </a:r>
            <a:r>
              <a:rPr lang="en-US" sz="3200" dirty="0" err="1">
                <a:latin typeface="Book Antiqua" panose="02040602050305030304" pitchFamily="18" charset="0"/>
              </a:rPr>
              <a:t>ortaokuluna</a:t>
            </a:r>
            <a:r>
              <a:rPr lang="en-US" sz="3200" dirty="0">
                <a:latin typeface="Book Antiqua" panose="02040602050305030304" pitchFamily="18" charset="0"/>
              </a:rPr>
              <a:t>  </a:t>
            </a:r>
            <a:r>
              <a:rPr lang="en-US" sz="3200" dirty="0" err="1">
                <a:latin typeface="Book Antiqua" panose="02040602050305030304" pitchFamily="18" charset="0"/>
              </a:rPr>
              <a:t>devam</a:t>
            </a:r>
            <a:r>
              <a:rPr lang="en-US" sz="3200" dirty="0">
                <a:latin typeface="Book Antiqua" panose="02040602050305030304" pitchFamily="18" charset="0"/>
              </a:rPr>
              <a:t>  </a:t>
            </a:r>
            <a:r>
              <a:rPr lang="en-US" sz="3200" dirty="0" err="1">
                <a:latin typeface="Book Antiqua" panose="02040602050305030304" pitchFamily="18" charset="0"/>
              </a:rPr>
              <a:t>eden</a:t>
            </a:r>
            <a:r>
              <a:rPr lang="en-US" sz="3200" dirty="0">
                <a:latin typeface="Book Antiqua" panose="02040602050305030304" pitchFamily="18" charset="0"/>
              </a:rPr>
              <a:t>  </a:t>
            </a:r>
            <a:r>
              <a:rPr lang="en-US" sz="3200" dirty="0" err="1">
                <a:latin typeface="Book Antiqua" panose="02040602050305030304" pitchFamily="18" charset="0"/>
              </a:rPr>
              <a:t>özel</a:t>
            </a:r>
            <a:r>
              <a:rPr lang="en-US" sz="3200" dirty="0">
                <a:latin typeface="Book Antiqua" panose="02040602050305030304" pitchFamily="18" charset="0"/>
              </a:rPr>
              <a:t>  </a:t>
            </a:r>
            <a:r>
              <a:rPr lang="en-US" sz="3200" dirty="0" err="1">
                <a:latin typeface="Book Antiqua" panose="02040602050305030304" pitchFamily="18" charset="0"/>
              </a:rPr>
              <a:t>eğitim</a:t>
            </a:r>
            <a:r>
              <a:rPr lang="en-US" sz="3200" dirty="0">
                <a:latin typeface="Book Antiqua" panose="02040602050305030304" pitchFamily="18" charset="0"/>
              </a:rPr>
              <a:t>  </a:t>
            </a:r>
            <a:r>
              <a:rPr lang="en-US" sz="3200" dirty="0" err="1">
                <a:latin typeface="Book Antiqua" panose="02040602050305030304" pitchFamily="18" charset="0"/>
              </a:rPr>
              <a:t>ihtiyacı</a:t>
            </a:r>
            <a:r>
              <a:rPr lang="en-US" sz="3200" dirty="0">
                <a:latin typeface="Book Antiqua" panose="02040602050305030304" pitchFamily="18" charset="0"/>
              </a:rPr>
              <a:t>  </a:t>
            </a:r>
            <a:r>
              <a:rPr lang="en-US" sz="3200" dirty="0" err="1">
                <a:latin typeface="Book Antiqua" panose="02040602050305030304" pitchFamily="18" charset="0"/>
              </a:rPr>
              <a:t>olan</a:t>
            </a:r>
            <a:r>
              <a:rPr lang="en-US" sz="3200" dirty="0">
                <a:latin typeface="Book Antiqua" panose="02040602050305030304" pitchFamily="18" charset="0"/>
              </a:rPr>
              <a:t>  </a:t>
            </a:r>
            <a:r>
              <a:rPr lang="en-US" sz="3200" dirty="0" err="1">
                <a:latin typeface="Book Antiqua" panose="02040602050305030304" pitchFamily="18" charset="0"/>
              </a:rPr>
              <a:t>öğrencilere</a:t>
            </a:r>
            <a:r>
              <a:rPr lang="en-US" sz="3200" dirty="0">
                <a:latin typeface="Book Antiqua" panose="02040602050305030304" pitchFamily="18" charset="0"/>
              </a:rPr>
              <a:t>,  </a:t>
            </a:r>
            <a:r>
              <a:rPr lang="en-US" sz="3200" dirty="0" err="1">
                <a:latin typeface="Book Antiqua" panose="02040602050305030304" pitchFamily="18" charset="0"/>
              </a:rPr>
              <a:t>açık</a:t>
            </a:r>
            <a:r>
              <a:rPr lang="en-US" sz="3200" dirty="0">
                <a:latin typeface="Book Antiqua" panose="02040602050305030304" pitchFamily="18" charset="0"/>
              </a:rPr>
              <a:t> </a:t>
            </a:r>
            <a:r>
              <a:rPr lang="en-US" sz="3200" dirty="0" err="1">
                <a:latin typeface="Book Antiqua" panose="02040602050305030304" pitchFamily="18" charset="0"/>
              </a:rPr>
              <a:t>öğretim</a:t>
            </a:r>
            <a:r>
              <a:rPr lang="en-US" sz="3200" dirty="0">
                <a:latin typeface="Book Antiqua" panose="02040602050305030304" pitchFamily="18" charset="0"/>
              </a:rPr>
              <a:t> </a:t>
            </a:r>
            <a:r>
              <a:rPr lang="en-US" sz="3200" dirty="0" err="1">
                <a:latin typeface="Book Antiqua" panose="02040602050305030304" pitchFamily="18" charset="0"/>
              </a:rPr>
              <a:t>ortaokulu</a:t>
            </a:r>
            <a:r>
              <a:rPr lang="en-US" sz="3200" dirty="0">
                <a:latin typeface="Book Antiqua" panose="02040602050305030304" pitchFamily="18" charset="0"/>
              </a:rPr>
              <a:t> </a:t>
            </a:r>
            <a:r>
              <a:rPr lang="en-US" sz="3200" dirty="0" err="1">
                <a:latin typeface="Book Antiqua" panose="02040602050305030304" pitchFamily="18" charset="0"/>
              </a:rPr>
              <a:t>müdürlüğünce</a:t>
            </a:r>
            <a:r>
              <a:rPr lang="en-US" sz="3200" dirty="0">
                <a:latin typeface="Book Antiqua" panose="02040602050305030304" pitchFamily="18" charset="0"/>
              </a:rPr>
              <a:t> </a:t>
            </a:r>
            <a:r>
              <a:rPr lang="en-US" sz="3200" dirty="0" err="1">
                <a:latin typeface="Book Antiqua" panose="02040602050305030304" pitchFamily="18" charset="0"/>
              </a:rPr>
              <a:t>ÖDSGM'ye</a:t>
            </a:r>
            <a:r>
              <a:rPr lang="en-US" sz="3200" dirty="0">
                <a:latin typeface="Book Antiqua" panose="02040602050305030304" pitchFamily="18" charset="0"/>
              </a:rPr>
              <a:t> </a:t>
            </a:r>
            <a:r>
              <a:rPr lang="en-US" sz="3200" dirty="0" err="1">
                <a:latin typeface="Book Antiqua" panose="02040602050305030304" pitchFamily="18" charset="0"/>
              </a:rPr>
              <a:t>yapılan</a:t>
            </a:r>
            <a:r>
              <a:rPr lang="en-US" sz="3200" dirty="0">
                <a:latin typeface="Book Antiqua" panose="02040602050305030304" pitchFamily="18" charset="0"/>
              </a:rPr>
              <a:t> </a:t>
            </a:r>
            <a:r>
              <a:rPr lang="en-US" sz="3200" dirty="0" err="1">
                <a:latin typeface="Book Antiqua" panose="02040602050305030304" pitchFamily="18" charset="0"/>
              </a:rPr>
              <a:t>talepler</a:t>
            </a:r>
            <a:r>
              <a:rPr lang="en-US" sz="3200" dirty="0">
                <a:latin typeface="Book Antiqua" panose="02040602050305030304" pitchFamily="18" charset="0"/>
              </a:rPr>
              <a:t> </a:t>
            </a:r>
            <a:r>
              <a:rPr lang="en-US" sz="3200" dirty="0" err="1">
                <a:latin typeface="Book Antiqua" panose="02040602050305030304" pitchFamily="18" charset="0"/>
              </a:rPr>
              <a:t>doğrultusunda</a:t>
            </a:r>
            <a:r>
              <a:rPr lang="en-US" sz="3200" dirty="0">
                <a:latin typeface="Book Antiqua" panose="02040602050305030304" pitchFamily="18" charset="0"/>
              </a:rPr>
              <a:t> </a:t>
            </a:r>
            <a:r>
              <a:rPr lang="en-US" sz="3200" dirty="0" err="1">
                <a:latin typeface="Book Antiqua" panose="02040602050305030304" pitchFamily="18" charset="0"/>
              </a:rPr>
              <a:t>sınav</a:t>
            </a:r>
            <a:r>
              <a:rPr lang="en-US" sz="3200" dirty="0">
                <a:latin typeface="Book Antiqua" panose="02040602050305030304" pitchFamily="18" charset="0"/>
              </a:rPr>
              <a:t> </a:t>
            </a:r>
            <a:r>
              <a:rPr lang="en-US" sz="3200" dirty="0" err="1">
                <a:latin typeface="Book Antiqua" panose="02040602050305030304" pitchFamily="18" charset="0"/>
              </a:rPr>
              <a:t>hizmeti</a:t>
            </a:r>
            <a:r>
              <a:rPr lang="en-US" sz="3200" dirty="0">
                <a:latin typeface="Book Antiqua" panose="02040602050305030304" pitchFamily="18" charset="0"/>
              </a:rPr>
              <a:t> </a:t>
            </a:r>
            <a:r>
              <a:rPr lang="en-US" sz="3200" dirty="0" err="1">
                <a:latin typeface="Book Antiqua" panose="02040602050305030304" pitchFamily="18" charset="0"/>
              </a:rPr>
              <a:t>verilecektir</a:t>
            </a:r>
            <a:r>
              <a:rPr lang="en-US" sz="3200" dirty="0" smtClean="0">
                <a:latin typeface="Book Antiqua" panose="02040602050305030304" pitchFamily="18" charset="0"/>
              </a:rPr>
              <a:t>.</a:t>
            </a:r>
            <a:endParaRPr lang="tr-TR" sz="3200" dirty="0">
              <a:latin typeface="Book Antiqua" panose="02040602050305030304" pitchFamily="18" charset="0"/>
            </a:endParaRPr>
          </a:p>
          <a:p>
            <a:pPr algn="just">
              <a:defRPr/>
            </a:pPr>
            <a:r>
              <a:rPr lang="en-US" sz="3200" dirty="0" err="1" smtClean="0">
                <a:latin typeface="Book Antiqua" panose="02040602050305030304" pitchFamily="18" charset="0"/>
              </a:rPr>
              <a:t>Özel</a:t>
            </a:r>
            <a:r>
              <a:rPr lang="en-US" sz="3200" dirty="0" smtClean="0">
                <a:latin typeface="Book Antiqua" panose="02040602050305030304" pitchFamily="18" charset="0"/>
              </a:rPr>
              <a:t> </a:t>
            </a:r>
            <a:r>
              <a:rPr lang="en-US" sz="3200" dirty="0" err="1">
                <a:latin typeface="Book Antiqua" panose="02040602050305030304" pitchFamily="18" charset="0"/>
              </a:rPr>
              <a:t>eğitim</a:t>
            </a:r>
            <a:r>
              <a:rPr lang="en-US" sz="3200" dirty="0">
                <a:latin typeface="Book Antiqua" panose="02040602050305030304" pitchFamily="18" charset="0"/>
              </a:rPr>
              <a:t> </a:t>
            </a:r>
            <a:r>
              <a:rPr lang="en-US" sz="3200" dirty="0" err="1">
                <a:latin typeface="Book Antiqua" panose="02040602050305030304" pitchFamily="18" charset="0"/>
              </a:rPr>
              <a:t>ihtiyacı</a:t>
            </a:r>
            <a:r>
              <a:rPr lang="en-US" sz="3200" dirty="0">
                <a:latin typeface="Book Antiqua" panose="02040602050305030304" pitchFamily="18" charset="0"/>
              </a:rPr>
              <a:t> </a:t>
            </a:r>
            <a:r>
              <a:rPr lang="en-US" sz="3200" dirty="0" err="1">
                <a:latin typeface="Book Antiqua" panose="02040602050305030304" pitchFamily="18" charset="0"/>
              </a:rPr>
              <a:t>olan</a:t>
            </a:r>
            <a:r>
              <a:rPr lang="en-US" sz="3200" dirty="0">
                <a:latin typeface="Book Antiqua" panose="02040602050305030304" pitchFamily="18" charset="0"/>
              </a:rPr>
              <a:t> </a:t>
            </a:r>
            <a:r>
              <a:rPr lang="en-US" sz="3200" dirty="0" err="1">
                <a:latin typeface="Book Antiqua" panose="02040602050305030304" pitchFamily="18" charset="0"/>
              </a:rPr>
              <a:t>öğrenciler</a:t>
            </a:r>
            <a:r>
              <a:rPr lang="en-US" sz="3200" dirty="0">
                <a:latin typeface="Book Antiqua" panose="02040602050305030304" pitchFamily="18" charset="0"/>
              </a:rPr>
              <a:t>, </a:t>
            </a:r>
            <a:r>
              <a:rPr lang="en-US" sz="3200" dirty="0" err="1">
                <a:latin typeface="Book Antiqua" panose="02040602050305030304" pitchFamily="18" charset="0"/>
              </a:rPr>
              <a:t>sürekli</a:t>
            </a:r>
            <a:r>
              <a:rPr lang="en-US" sz="3200" dirty="0">
                <a:latin typeface="Book Antiqua" panose="02040602050305030304" pitchFamily="18" charset="0"/>
              </a:rPr>
              <a:t> </a:t>
            </a:r>
            <a:r>
              <a:rPr lang="en-US" sz="3200" dirty="0" err="1">
                <a:latin typeface="Book Antiqua" panose="02040602050305030304" pitchFamily="18" charset="0"/>
              </a:rPr>
              <a:t>kullandıkları</a:t>
            </a:r>
            <a:r>
              <a:rPr lang="en-US" sz="3200" dirty="0">
                <a:latin typeface="Book Antiqua" panose="02040602050305030304" pitchFamily="18" charset="0"/>
              </a:rPr>
              <a:t> </a:t>
            </a:r>
            <a:r>
              <a:rPr lang="en-US" sz="3200" dirty="0" err="1">
                <a:latin typeface="Book Antiqua" panose="02040602050305030304" pitchFamily="18" charset="0"/>
              </a:rPr>
              <a:t>araç</a:t>
            </a:r>
            <a:r>
              <a:rPr lang="en-US" sz="3200" dirty="0">
                <a:latin typeface="Book Antiqua" panose="02040602050305030304" pitchFamily="18" charset="0"/>
              </a:rPr>
              <a:t>–</a:t>
            </a:r>
            <a:r>
              <a:rPr lang="en-US" sz="3200" dirty="0" err="1">
                <a:latin typeface="Book Antiqua" panose="02040602050305030304" pitchFamily="18" charset="0"/>
              </a:rPr>
              <a:t>gereç</a:t>
            </a:r>
            <a:r>
              <a:rPr lang="en-US" sz="3200" dirty="0">
                <a:latin typeface="Book Antiqua" panose="02040602050305030304" pitchFamily="18" charset="0"/>
              </a:rPr>
              <a:t> </a:t>
            </a:r>
            <a:r>
              <a:rPr lang="en-US" sz="3200" dirty="0" err="1">
                <a:latin typeface="Book Antiqua" panose="02040602050305030304" pitchFamily="18" charset="0"/>
              </a:rPr>
              <a:t>ve</a:t>
            </a:r>
            <a:r>
              <a:rPr lang="en-US" sz="3200" dirty="0">
                <a:latin typeface="Book Antiqua" panose="02040602050305030304" pitchFamily="18" charset="0"/>
              </a:rPr>
              <a:t> </a:t>
            </a:r>
            <a:r>
              <a:rPr lang="en-US" sz="3200" dirty="0" err="1">
                <a:latin typeface="Book Antiqua" panose="02040602050305030304" pitchFamily="18" charset="0"/>
              </a:rPr>
              <a:t>cihazları</a:t>
            </a:r>
            <a:r>
              <a:rPr lang="en-US" sz="3200" dirty="0">
                <a:latin typeface="Book Antiqua" panose="02040602050305030304" pitchFamily="18" charset="0"/>
              </a:rPr>
              <a:t> </a:t>
            </a:r>
            <a:r>
              <a:rPr lang="en-US" sz="3200" dirty="0" err="1">
                <a:latin typeface="Book Antiqua" panose="02040602050305030304" pitchFamily="18" charset="0"/>
              </a:rPr>
              <a:t>kendilerinin</a:t>
            </a:r>
            <a:r>
              <a:rPr lang="en-US" sz="3200" dirty="0">
                <a:latin typeface="Book Antiqua" panose="02040602050305030304" pitchFamily="18" charset="0"/>
              </a:rPr>
              <a:t> </a:t>
            </a:r>
            <a:r>
              <a:rPr lang="en-US" sz="3200" dirty="0" err="1">
                <a:latin typeface="Book Antiqua" panose="02040602050305030304" pitchFamily="18" charset="0"/>
              </a:rPr>
              <a:t>getirmesi</a:t>
            </a:r>
            <a:r>
              <a:rPr lang="en-US" sz="3200" dirty="0">
                <a:latin typeface="Book Antiqua" panose="02040602050305030304" pitchFamily="18" charset="0"/>
              </a:rPr>
              <a:t> </a:t>
            </a:r>
            <a:r>
              <a:rPr lang="en-US" sz="3200" dirty="0" err="1">
                <a:latin typeface="Book Antiqua" panose="02040602050305030304" pitchFamily="18" charset="0"/>
              </a:rPr>
              <a:t>kaydıyla</a:t>
            </a:r>
            <a:r>
              <a:rPr lang="en-US" sz="3200" dirty="0">
                <a:latin typeface="Book Antiqua" panose="02040602050305030304" pitchFamily="18" charset="0"/>
              </a:rPr>
              <a:t> </a:t>
            </a:r>
            <a:r>
              <a:rPr lang="en-US" sz="3200" dirty="0" err="1">
                <a:latin typeface="Book Antiqua" panose="02040602050305030304" pitchFamily="18" charset="0"/>
              </a:rPr>
              <a:t>sınavlarda</a:t>
            </a:r>
            <a:r>
              <a:rPr lang="en-US" sz="3200" dirty="0">
                <a:latin typeface="Book Antiqua" panose="02040602050305030304" pitchFamily="18" charset="0"/>
              </a:rPr>
              <a:t> </a:t>
            </a:r>
            <a:r>
              <a:rPr lang="en-US" sz="3200" dirty="0" err="1">
                <a:latin typeface="Book Antiqua" panose="02040602050305030304" pitchFamily="18" charset="0"/>
              </a:rPr>
              <a:t>kullanabileceklerdir</a:t>
            </a:r>
            <a:r>
              <a:rPr lang="en-US" sz="3200" dirty="0">
                <a:latin typeface="Book Antiqua" panose="02040602050305030304" pitchFamily="18" charset="0"/>
              </a:rPr>
              <a:t>.</a:t>
            </a:r>
            <a:endParaRPr lang="tr-TR" sz="3200" dirty="0">
              <a:latin typeface="Book Antiqua" panose="02040602050305030304" pitchFamily="18" charset="0"/>
            </a:endParaRPr>
          </a:p>
          <a:p>
            <a:pPr marL="0" indent="0">
              <a:buFontTx/>
              <a:buNone/>
              <a:defRPr/>
            </a:pPr>
            <a:endParaRPr lang="tr-TR" sz="3200" dirty="0">
              <a:latin typeface="Book Antiqua" panose="02040602050305030304" pitchFamily="18" charset="0"/>
              <a:ea typeface="Times New Roman"/>
            </a:endParaRPr>
          </a:p>
        </p:txBody>
      </p:sp>
      <p:sp>
        <p:nvSpPr>
          <p:cNvPr id="30723" name="Metin kutusu 4"/>
          <p:cNvSpPr txBox="1">
            <a:spLocks noChangeArrowheads="1"/>
          </p:cNvSpPr>
          <p:nvPr/>
        </p:nvSpPr>
        <p:spPr bwMode="auto">
          <a:xfrm>
            <a:off x="1920347" y="704851"/>
            <a:ext cx="8758767" cy="707886"/>
          </a:xfrm>
          <a:prstGeom prst="rect">
            <a:avLst/>
          </a:prstGeom>
          <a:noFill/>
          <a:ln w="9525">
            <a:noFill/>
            <a:miter lim="800000"/>
            <a:headEnd/>
            <a:tailEnd/>
          </a:ln>
        </p:spPr>
        <p:txBody>
          <a:bodyPr>
            <a:spAutoFit/>
          </a:bodyPr>
          <a:lstStyle/>
          <a:p>
            <a:pPr algn="ctr"/>
            <a:r>
              <a:rPr lang="tr-TR" altLang="tr-TR" sz="4000" dirty="0"/>
              <a:t> </a:t>
            </a:r>
            <a:r>
              <a:rPr lang="en-US" altLang="tr-TR" sz="4000" dirty="0" err="1">
                <a:solidFill>
                  <a:srgbClr val="FF0000"/>
                </a:solidFill>
              </a:rPr>
              <a:t>Sınavda</a:t>
            </a:r>
            <a:r>
              <a:rPr lang="en-US" altLang="tr-TR" sz="4000" dirty="0">
                <a:solidFill>
                  <a:srgbClr val="FF0000"/>
                </a:solidFill>
              </a:rPr>
              <a:t> </a:t>
            </a:r>
            <a:r>
              <a:rPr lang="en-US" altLang="tr-TR" sz="4000" dirty="0" err="1">
                <a:solidFill>
                  <a:srgbClr val="FF0000"/>
                </a:solidFill>
              </a:rPr>
              <a:t>Tedbir</a:t>
            </a:r>
            <a:r>
              <a:rPr lang="en-US" altLang="tr-TR" sz="4000" dirty="0">
                <a:solidFill>
                  <a:srgbClr val="FF0000"/>
                </a:solidFill>
              </a:rPr>
              <a:t> </a:t>
            </a:r>
            <a:r>
              <a:rPr lang="en-US" altLang="tr-TR" sz="4000" dirty="0" err="1">
                <a:solidFill>
                  <a:srgbClr val="FF0000"/>
                </a:solidFill>
              </a:rPr>
              <a:t>Alınabilmesi</a:t>
            </a:r>
            <a:r>
              <a:rPr lang="en-US" altLang="tr-TR" sz="4000" dirty="0">
                <a:solidFill>
                  <a:srgbClr val="FF0000"/>
                </a:solidFill>
              </a:rPr>
              <a:t> </a:t>
            </a:r>
            <a:r>
              <a:rPr lang="en-US" altLang="tr-TR" sz="4000" dirty="0" err="1">
                <a:solidFill>
                  <a:srgbClr val="FF0000"/>
                </a:solidFill>
              </a:rPr>
              <a:t>için</a:t>
            </a:r>
            <a:r>
              <a:rPr lang="en-US" altLang="tr-TR" sz="4000" dirty="0">
                <a:solidFill>
                  <a:srgbClr val="FF0000"/>
                </a:solidFill>
              </a:rPr>
              <a:t>;</a:t>
            </a:r>
            <a:r>
              <a:rPr lang="tr-TR" altLang="tr-TR" sz="4000" dirty="0">
                <a:solidFill>
                  <a:srgbClr val="FF0000"/>
                </a:solidFill>
              </a:rPr>
              <a:t>-5</a:t>
            </a:r>
            <a:endParaRPr lang="tr-TR" altLang="tr-TR" sz="4000" dirty="0"/>
          </a:p>
        </p:txBody>
      </p:sp>
    </p:spTree>
  </p:cSld>
  <p:clrMapOvr>
    <a:masterClrMapping/>
  </p:clrMapOvr>
  <p:transition spd="slow">
    <p:blinds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Başlık 1"/>
          <p:cNvSpPr>
            <a:spLocks noGrp="1"/>
          </p:cNvSpPr>
          <p:nvPr>
            <p:ph type="title"/>
          </p:nvPr>
        </p:nvSpPr>
        <p:spPr>
          <a:xfrm>
            <a:off x="914400" y="762000"/>
            <a:ext cx="10363200" cy="914400"/>
          </a:xfrm>
        </p:spPr>
        <p:txBody>
          <a:bodyPr>
            <a:noAutofit/>
          </a:bodyPr>
          <a:lstStyle/>
          <a:p>
            <a:pPr algn="ctr"/>
            <a:r>
              <a:rPr lang="en-US" altLang="tr-TR" sz="4000" b="1" smtClean="0"/>
              <a:t>ÖZEL EĞİTİM İHTİYACI OLAN  ÖĞRENCİLERLE İLGİLİ </a:t>
            </a:r>
            <a:r>
              <a:rPr lang="tr-TR" altLang="tr-TR" sz="4000" b="1" smtClean="0"/>
              <a:t>İŞ VE </a:t>
            </a:r>
            <a:r>
              <a:rPr lang="en-US" altLang="tr-TR" sz="4000" b="1" smtClean="0"/>
              <a:t>İŞLEMLER</a:t>
            </a:r>
            <a:r>
              <a:rPr lang="tr-TR" altLang="tr-TR" sz="4000" b="1" smtClean="0"/>
              <a:t>;</a:t>
            </a:r>
            <a:endParaRPr lang="tr-TR" altLang="tr-TR" sz="4000" smtClean="0"/>
          </a:p>
        </p:txBody>
      </p:sp>
      <p:sp>
        <p:nvSpPr>
          <p:cNvPr id="3" name="İçerik Yer Tutucusu 2"/>
          <p:cNvSpPr>
            <a:spLocks noGrp="1"/>
          </p:cNvSpPr>
          <p:nvPr>
            <p:ph idx="1"/>
          </p:nvPr>
        </p:nvSpPr>
        <p:spPr>
          <a:xfrm>
            <a:off x="242888" y="1057275"/>
            <a:ext cx="11701461" cy="5191125"/>
          </a:xfrm>
        </p:spPr>
        <p:txBody>
          <a:bodyPr>
            <a:noAutofit/>
          </a:bodyPr>
          <a:lstStyle/>
          <a:p>
            <a:pPr marL="0" indent="0">
              <a:buFont typeface="Wingdings" pitchFamily="2" charset="2"/>
              <a:buChar char="v"/>
              <a:defRPr/>
            </a:pPr>
            <a:r>
              <a:rPr lang="tr-TR" altLang="tr-TR" sz="2800" u="sng" dirty="0" smtClean="0">
                <a:solidFill>
                  <a:srgbClr val="C00000"/>
                </a:solidFill>
                <a:latin typeface="Book Antiqua" panose="02040602050305030304" pitchFamily="18" charset="0"/>
              </a:rPr>
              <a:t> </a:t>
            </a:r>
            <a:r>
              <a:rPr lang="en-US" altLang="tr-TR" sz="2800" u="sng" dirty="0" err="1" smtClean="0">
                <a:solidFill>
                  <a:srgbClr val="C00000"/>
                </a:solidFill>
                <a:latin typeface="Book Antiqua" panose="02040602050305030304" pitchFamily="18" charset="0"/>
              </a:rPr>
              <a:t>Görme</a:t>
            </a:r>
            <a:r>
              <a:rPr lang="en-US" altLang="tr-TR" sz="2800" u="sng" dirty="0" smtClean="0">
                <a:solidFill>
                  <a:srgbClr val="C00000"/>
                </a:solidFill>
                <a:latin typeface="Book Antiqua" panose="02040602050305030304" pitchFamily="18" charset="0"/>
              </a:rPr>
              <a:t> </a:t>
            </a:r>
            <a:r>
              <a:rPr lang="en-US" altLang="tr-TR" sz="2800" u="sng" dirty="0" err="1" smtClean="0">
                <a:solidFill>
                  <a:srgbClr val="C00000"/>
                </a:solidFill>
                <a:latin typeface="Book Antiqua" panose="02040602050305030304" pitchFamily="18" charset="0"/>
              </a:rPr>
              <a:t>Engelli</a:t>
            </a:r>
            <a:r>
              <a:rPr lang="en-US" altLang="tr-TR" sz="2800" u="sng" dirty="0" smtClean="0">
                <a:solidFill>
                  <a:srgbClr val="C00000"/>
                </a:solidFill>
                <a:latin typeface="Book Antiqua" panose="02040602050305030304" pitchFamily="18" charset="0"/>
              </a:rPr>
              <a:t> </a:t>
            </a:r>
            <a:r>
              <a:rPr lang="en-US" altLang="tr-TR" sz="2800" u="sng" dirty="0" err="1" smtClean="0">
                <a:solidFill>
                  <a:srgbClr val="C00000"/>
                </a:solidFill>
                <a:latin typeface="Book Antiqua" panose="02040602050305030304" pitchFamily="18" charset="0"/>
              </a:rPr>
              <a:t>Öğrenciler</a:t>
            </a:r>
            <a:r>
              <a:rPr lang="tr-TR" altLang="tr-TR" sz="2800" u="sng" dirty="0" smtClean="0">
                <a:solidFill>
                  <a:srgbClr val="C00000"/>
                </a:solidFill>
                <a:latin typeface="Book Antiqua" panose="02040602050305030304" pitchFamily="18" charset="0"/>
              </a:rPr>
              <a:t>;</a:t>
            </a:r>
          </a:p>
          <a:p>
            <a:pPr marL="0" indent="0">
              <a:buFontTx/>
              <a:buNone/>
              <a:defRPr/>
            </a:pPr>
            <a:r>
              <a:rPr lang="tr-TR" altLang="tr-TR" sz="2800" dirty="0" smtClean="0">
                <a:latin typeface="Book Antiqua" panose="02040602050305030304" pitchFamily="18" charset="0"/>
              </a:rPr>
              <a:t>    -</a:t>
            </a:r>
            <a:r>
              <a:rPr lang="en-US" sz="2800" dirty="0" err="1"/>
              <a:t>Az</a:t>
            </a:r>
            <a:r>
              <a:rPr lang="en-US" sz="2800" dirty="0"/>
              <a:t> </a:t>
            </a:r>
            <a:r>
              <a:rPr lang="en-US" sz="2800" dirty="0" err="1"/>
              <a:t>Gören</a:t>
            </a:r>
            <a:r>
              <a:rPr lang="en-US" sz="2800" dirty="0"/>
              <a:t> </a:t>
            </a:r>
            <a:r>
              <a:rPr lang="en-US" sz="2800" dirty="0" err="1" smtClean="0"/>
              <a:t>Öğrenciler</a:t>
            </a:r>
            <a:endParaRPr lang="tr-TR" sz="2800" dirty="0" smtClean="0"/>
          </a:p>
          <a:p>
            <a:pPr marL="0" indent="0">
              <a:buFontTx/>
              <a:buNone/>
              <a:defRPr/>
            </a:pPr>
            <a:r>
              <a:rPr lang="tr-TR" altLang="tr-TR" sz="2800" dirty="0" smtClean="0">
                <a:latin typeface="Book Antiqua" panose="02040602050305030304" pitchFamily="18" charset="0"/>
              </a:rPr>
              <a:t>    -</a:t>
            </a:r>
            <a:r>
              <a:rPr lang="en-US" sz="2800" dirty="0"/>
              <a:t>Total </a:t>
            </a:r>
            <a:r>
              <a:rPr lang="en-US" sz="2800" dirty="0" err="1"/>
              <a:t>Düzeyde</a:t>
            </a:r>
            <a:r>
              <a:rPr lang="en-US" sz="2800" dirty="0"/>
              <a:t> </a:t>
            </a:r>
            <a:r>
              <a:rPr lang="en-US" sz="2800" dirty="0" err="1"/>
              <a:t>Görme</a:t>
            </a:r>
            <a:r>
              <a:rPr lang="en-US" sz="2800" dirty="0"/>
              <a:t> </a:t>
            </a:r>
            <a:r>
              <a:rPr lang="en-US" sz="2800" dirty="0" err="1"/>
              <a:t>Engelli</a:t>
            </a:r>
            <a:r>
              <a:rPr lang="en-US" sz="2800" dirty="0"/>
              <a:t> (</a:t>
            </a:r>
            <a:r>
              <a:rPr lang="en-US" sz="2800" dirty="0" err="1"/>
              <a:t>Hiç</a:t>
            </a:r>
            <a:r>
              <a:rPr lang="en-US" sz="2800" dirty="0"/>
              <a:t> </a:t>
            </a:r>
            <a:r>
              <a:rPr lang="en-US" sz="2800" dirty="0" err="1"/>
              <a:t>Görmeyen</a:t>
            </a:r>
            <a:r>
              <a:rPr lang="en-US" sz="2800" dirty="0"/>
              <a:t>) </a:t>
            </a:r>
            <a:r>
              <a:rPr lang="en-US" sz="2800" dirty="0" err="1"/>
              <a:t>Öğrenciler</a:t>
            </a:r>
            <a:r>
              <a:rPr lang="tr-TR" altLang="tr-TR" sz="2800" dirty="0" smtClean="0">
                <a:latin typeface="Book Antiqua" panose="02040602050305030304" pitchFamily="18" charset="0"/>
              </a:rPr>
              <a:t> </a:t>
            </a:r>
          </a:p>
          <a:p>
            <a:pPr marL="0" indent="0">
              <a:buFont typeface="Wingdings" pitchFamily="2" charset="2"/>
              <a:buChar char="v"/>
              <a:defRPr/>
            </a:pPr>
            <a:r>
              <a:rPr lang="tr-TR" sz="2800" u="sng" dirty="0" smtClean="0">
                <a:solidFill>
                  <a:srgbClr val="C00000"/>
                </a:solidFill>
              </a:rPr>
              <a:t> </a:t>
            </a:r>
            <a:r>
              <a:rPr lang="en-US" sz="2800" u="sng" dirty="0" err="1" smtClean="0">
                <a:solidFill>
                  <a:srgbClr val="C00000"/>
                </a:solidFill>
              </a:rPr>
              <a:t>İşitme</a:t>
            </a:r>
            <a:r>
              <a:rPr lang="en-US" sz="2800" u="sng" dirty="0" smtClean="0">
                <a:solidFill>
                  <a:srgbClr val="C00000"/>
                </a:solidFill>
              </a:rPr>
              <a:t> </a:t>
            </a:r>
            <a:r>
              <a:rPr lang="en-US" sz="2800" u="sng" dirty="0" err="1">
                <a:solidFill>
                  <a:srgbClr val="C00000"/>
                </a:solidFill>
              </a:rPr>
              <a:t>Engelli</a:t>
            </a:r>
            <a:r>
              <a:rPr lang="en-US" sz="2800" u="sng" dirty="0">
                <a:solidFill>
                  <a:srgbClr val="C00000"/>
                </a:solidFill>
              </a:rPr>
              <a:t> </a:t>
            </a:r>
            <a:r>
              <a:rPr lang="en-US" sz="2800" u="sng" dirty="0" err="1" smtClean="0">
                <a:solidFill>
                  <a:srgbClr val="C00000"/>
                </a:solidFill>
              </a:rPr>
              <a:t>Öğrenciler</a:t>
            </a:r>
            <a:r>
              <a:rPr lang="tr-TR" sz="2800" u="sng" dirty="0" smtClean="0">
                <a:solidFill>
                  <a:srgbClr val="C00000"/>
                </a:solidFill>
              </a:rPr>
              <a:t>;</a:t>
            </a:r>
          </a:p>
          <a:p>
            <a:pPr marL="0" indent="0">
              <a:buFont typeface="Wingdings" pitchFamily="2" charset="2"/>
              <a:buChar char="v"/>
              <a:defRPr/>
            </a:pPr>
            <a:r>
              <a:rPr lang="tr-TR" sz="2800" dirty="0" smtClean="0">
                <a:solidFill>
                  <a:srgbClr val="C00000"/>
                </a:solidFill>
              </a:rPr>
              <a:t> </a:t>
            </a:r>
            <a:r>
              <a:rPr lang="en-US" sz="2800" dirty="0" err="1" smtClean="0">
                <a:solidFill>
                  <a:srgbClr val="C00000"/>
                </a:solidFill>
              </a:rPr>
              <a:t>Ruhsal</a:t>
            </a:r>
            <a:r>
              <a:rPr lang="en-US" sz="2800" dirty="0" smtClean="0">
                <a:solidFill>
                  <a:srgbClr val="C00000"/>
                </a:solidFill>
              </a:rPr>
              <a:t> </a:t>
            </a:r>
            <a:r>
              <a:rPr lang="en-US" sz="2800" dirty="0" err="1" smtClean="0">
                <a:solidFill>
                  <a:srgbClr val="C00000"/>
                </a:solidFill>
              </a:rPr>
              <a:t>ve</a:t>
            </a:r>
            <a:r>
              <a:rPr lang="en-US" sz="2800" dirty="0" smtClean="0">
                <a:solidFill>
                  <a:srgbClr val="C00000"/>
                </a:solidFill>
              </a:rPr>
              <a:t> </a:t>
            </a:r>
            <a:r>
              <a:rPr lang="en-US" sz="2800" dirty="0" err="1" smtClean="0">
                <a:solidFill>
                  <a:srgbClr val="C00000"/>
                </a:solidFill>
              </a:rPr>
              <a:t>Duygusal</a:t>
            </a:r>
            <a:r>
              <a:rPr lang="en-US" sz="2800" dirty="0" smtClean="0">
                <a:solidFill>
                  <a:srgbClr val="C00000"/>
                </a:solidFill>
              </a:rPr>
              <a:t> </a:t>
            </a:r>
            <a:r>
              <a:rPr lang="en-US" sz="2800" dirty="0" err="1" smtClean="0">
                <a:solidFill>
                  <a:srgbClr val="C00000"/>
                </a:solidFill>
              </a:rPr>
              <a:t>Bozukluğu</a:t>
            </a:r>
            <a:r>
              <a:rPr lang="en-US" sz="2800" dirty="0" smtClean="0">
                <a:solidFill>
                  <a:srgbClr val="C00000"/>
                </a:solidFill>
              </a:rPr>
              <a:t> Olan </a:t>
            </a:r>
            <a:r>
              <a:rPr lang="en-US" sz="2800" dirty="0" err="1" smtClean="0">
                <a:solidFill>
                  <a:srgbClr val="C00000"/>
                </a:solidFill>
              </a:rPr>
              <a:t>Öğrenciler</a:t>
            </a:r>
            <a:r>
              <a:rPr lang="tr-TR" sz="2800" dirty="0" smtClean="0">
                <a:solidFill>
                  <a:srgbClr val="C00000"/>
                </a:solidFill>
              </a:rPr>
              <a:t>;</a:t>
            </a:r>
          </a:p>
          <a:p>
            <a:pPr marL="0" indent="0">
              <a:buFont typeface="Wingdings" pitchFamily="2" charset="2"/>
              <a:buChar char="v"/>
              <a:defRPr/>
            </a:pPr>
            <a:r>
              <a:rPr lang="tr-TR" sz="2800" dirty="0" smtClean="0">
                <a:solidFill>
                  <a:srgbClr val="C00000"/>
                </a:solidFill>
              </a:rPr>
              <a:t> </a:t>
            </a:r>
            <a:r>
              <a:rPr lang="en-US" sz="2800" dirty="0" err="1" smtClean="0">
                <a:solidFill>
                  <a:srgbClr val="C00000"/>
                </a:solidFill>
              </a:rPr>
              <a:t>Yaygın</a:t>
            </a:r>
            <a:r>
              <a:rPr lang="en-US" sz="2800" dirty="0" smtClean="0">
                <a:solidFill>
                  <a:srgbClr val="C00000"/>
                </a:solidFill>
              </a:rPr>
              <a:t> </a:t>
            </a:r>
            <a:r>
              <a:rPr lang="en-US" sz="2800" dirty="0" err="1">
                <a:solidFill>
                  <a:srgbClr val="C00000"/>
                </a:solidFill>
              </a:rPr>
              <a:t>Gelişimsel</a:t>
            </a:r>
            <a:r>
              <a:rPr lang="en-US" sz="2800" dirty="0">
                <a:solidFill>
                  <a:srgbClr val="C00000"/>
                </a:solidFill>
              </a:rPr>
              <a:t> </a:t>
            </a:r>
            <a:r>
              <a:rPr lang="en-US" sz="2800" dirty="0" err="1">
                <a:solidFill>
                  <a:srgbClr val="C00000"/>
                </a:solidFill>
              </a:rPr>
              <a:t>Bozukluğu</a:t>
            </a:r>
            <a:r>
              <a:rPr lang="en-US" sz="2800" dirty="0">
                <a:solidFill>
                  <a:srgbClr val="C00000"/>
                </a:solidFill>
              </a:rPr>
              <a:t> Olan </a:t>
            </a:r>
            <a:r>
              <a:rPr lang="en-US" sz="2800" dirty="0" err="1" smtClean="0">
                <a:solidFill>
                  <a:srgbClr val="C00000"/>
                </a:solidFill>
              </a:rPr>
              <a:t>Öğrenciler</a:t>
            </a:r>
            <a:r>
              <a:rPr lang="tr-TR" sz="2800" dirty="0" smtClean="0"/>
              <a:t>;</a:t>
            </a:r>
            <a:endParaRPr lang="tr-TR" sz="2800" dirty="0"/>
          </a:p>
          <a:p>
            <a:pPr marL="0" indent="0">
              <a:buFont typeface="Wingdings" pitchFamily="2" charset="2"/>
              <a:buChar char="v"/>
              <a:defRPr/>
            </a:pPr>
            <a:r>
              <a:rPr lang="tr-TR" sz="2800" dirty="0" smtClean="0">
                <a:solidFill>
                  <a:srgbClr val="C00000"/>
                </a:solidFill>
              </a:rPr>
              <a:t> </a:t>
            </a:r>
            <a:r>
              <a:rPr lang="en-US" sz="2800" dirty="0" err="1" smtClean="0">
                <a:solidFill>
                  <a:srgbClr val="C00000"/>
                </a:solidFill>
              </a:rPr>
              <a:t>Bedensel</a:t>
            </a:r>
            <a:r>
              <a:rPr lang="en-US" sz="2800" dirty="0" smtClean="0">
                <a:solidFill>
                  <a:srgbClr val="C00000"/>
                </a:solidFill>
              </a:rPr>
              <a:t> </a:t>
            </a:r>
            <a:r>
              <a:rPr lang="en-US" sz="2800" dirty="0" err="1">
                <a:solidFill>
                  <a:srgbClr val="C00000"/>
                </a:solidFill>
              </a:rPr>
              <a:t>Engelli</a:t>
            </a:r>
            <a:r>
              <a:rPr lang="en-US" sz="2800" dirty="0">
                <a:solidFill>
                  <a:srgbClr val="C00000"/>
                </a:solidFill>
              </a:rPr>
              <a:t> </a:t>
            </a:r>
            <a:r>
              <a:rPr lang="en-US" sz="2800" dirty="0" err="1" smtClean="0">
                <a:solidFill>
                  <a:srgbClr val="C00000"/>
                </a:solidFill>
              </a:rPr>
              <a:t>Öğrenciler</a:t>
            </a:r>
            <a:r>
              <a:rPr lang="tr-TR" sz="2800" dirty="0" smtClean="0"/>
              <a:t>;</a:t>
            </a:r>
          </a:p>
          <a:p>
            <a:pPr marL="0" indent="0">
              <a:buFont typeface="Wingdings" pitchFamily="2" charset="2"/>
              <a:buChar char="v"/>
              <a:defRPr/>
            </a:pPr>
            <a:r>
              <a:rPr lang="tr-TR" sz="2800" dirty="0" smtClean="0">
                <a:solidFill>
                  <a:srgbClr val="C00000"/>
                </a:solidFill>
              </a:rPr>
              <a:t> </a:t>
            </a:r>
            <a:r>
              <a:rPr lang="en-US" sz="2800" dirty="0" err="1" smtClean="0">
                <a:solidFill>
                  <a:srgbClr val="C00000"/>
                </a:solidFill>
              </a:rPr>
              <a:t>Zihinsel</a:t>
            </a:r>
            <a:r>
              <a:rPr lang="en-US" sz="2800" dirty="0" smtClean="0">
                <a:solidFill>
                  <a:srgbClr val="C00000"/>
                </a:solidFill>
              </a:rPr>
              <a:t> </a:t>
            </a:r>
            <a:r>
              <a:rPr lang="en-US" sz="2800" dirty="0" err="1">
                <a:solidFill>
                  <a:srgbClr val="C00000"/>
                </a:solidFill>
              </a:rPr>
              <a:t>Engelli</a:t>
            </a:r>
            <a:r>
              <a:rPr lang="en-US" sz="2800" dirty="0">
                <a:solidFill>
                  <a:srgbClr val="C00000"/>
                </a:solidFill>
              </a:rPr>
              <a:t> </a:t>
            </a:r>
            <a:r>
              <a:rPr lang="en-US" sz="2800" dirty="0" err="1" smtClean="0">
                <a:solidFill>
                  <a:srgbClr val="C00000"/>
                </a:solidFill>
              </a:rPr>
              <a:t>Öğrenciler</a:t>
            </a:r>
            <a:r>
              <a:rPr lang="tr-TR" sz="2800" dirty="0" smtClean="0">
                <a:solidFill>
                  <a:srgbClr val="C00000"/>
                </a:solidFill>
              </a:rPr>
              <a:t>;</a:t>
            </a:r>
          </a:p>
          <a:p>
            <a:pPr marL="0" indent="0">
              <a:buFont typeface="Wingdings" pitchFamily="2" charset="2"/>
              <a:buChar char="v"/>
              <a:defRPr/>
            </a:pPr>
            <a:r>
              <a:rPr lang="tr-TR" sz="2800" dirty="0" smtClean="0">
                <a:solidFill>
                  <a:srgbClr val="C00000"/>
                </a:solidFill>
              </a:rPr>
              <a:t> </a:t>
            </a:r>
            <a:r>
              <a:rPr lang="en-US" sz="2800" dirty="0" err="1" smtClean="0">
                <a:solidFill>
                  <a:srgbClr val="C00000"/>
                </a:solidFill>
              </a:rPr>
              <a:t>Süreğen</a:t>
            </a:r>
            <a:r>
              <a:rPr lang="en-US" sz="2800" dirty="0" smtClean="0">
                <a:solidFill>
                  <a:srgbClr val="C00000"/>
                </a:solidFill>
              </a:rPr>
              <a:t> </a:t>
            </a:r>
            <a:r>
              <a:rPr lang="en-US" sz="2800" dirty="0" err="1">
                <a:solidFill>
                  <a:srgbClr val="C00000"/>
                </a:solidFill>
              </a:rPr>
              <a:t>Hastalığı</a:t>
            </a:r>
            <a:r>
              <a:rPr lang="en-US" sz="2800" dirty="0">
                <a:solidFill>
                  <a:srgbClr val="C00000"/>
                </a:solidFill>
              </a:rPr>
              <a:t> Olan </a:t>
            </a:r>
            <a:r>
              <a:rPr lang="en-US" sz="2800" dirty="0" err="1" smtClean="0">
                <a:solidFill>
                  <a:srgbClr val="C00000"/>
                </a:solidFill>
              </a:rPr>
              <a:t>Öğrenciler</a:t>
            </a:r>
            <a:r>
              <a:rPr lang="tr-TR" sz="2800" dirty="0" smtClean="0">
                <a:solidFill>
                  <a:srgbClr val="C00000"/>
                </a:solidFill>
              </a:rPr>
              <a:t> ile ilgili iş ve işlemler</a:t>
            </a:r>
          </a:p>
          <a:p>
            <a:pPr marL="0" indent="0">
              <a:buFontTx/>
              <a:buNone/>
              <a:defRPr/>
            </a:pPr>
            <a:r>
              <a:rPr lang="tr-TR" sz="2800" dirty="0">
                <a:solidFill>
                  <a:srgbClr val="002060"/>
                </a:solidFill>
              </a:rPr>
              <a:t> </a:t>
            </a:r>
            <a:r>
              <a:rPr lang="tr-TR" sz="2800" dirty="0" smtClean="0">
                <a:solidFill>
                  <a:srgbClr val="002060"/>
                </a:solidFill>
              </a:rPr>
              <a:t>       Kılavuzun yukarıda </a:t>
            </a:r>
            <a:r>
              <a:rPr lang="tr-TR" sz="2800" dirty="0">
                <a:solidFill>
                  <a:srgbClr val="002060"/>
                </a:solidFill>
              </a:rPr>
              <a:t>belirtilen maddelerindeki açıklamalar  </a:t>
            </a:r>
            <a:endParaRPr lang="tr-TR" sz="2800" dirty="0" smtClean="0">
              <a:solidFill>
                <a:srgbClr val="002060"/>
              </a:solidFill>
            </a:endParaRPr>
          </a:p>
          <a:p>
            <a:pPr marL="0" indent="0">
              <a:buFontTx/>
              <a:buNone/>
              <a:defRPr/>
            </a:pPr>
            <a:r>
              <a:rPr lang="tr-TR" sz="2800" dirty="0">
                <a:solidFill>
                  <a:srgbClr val="002060"/>
                </a:solidFill>
              </a:rPr>
              <a:t> </a:t>
            </a:r>
            <a:r>
              <a:rPr lang="tr-TR" sz="2800" dirty="0" smtClean="0">
                <a:solidFill>
                  <a:srgbClr val="002060"/>
                </a:solidFill>
              </a:rPr>
              <a:t>      doğrultusunda ilgili birimler tarafından yapılacaktır.</a:t>
            </a:r>
            <a:endParaRPr lang="tr-TR" sz="2800" dirty="0">
              <a:solidFill>
                <a:srgbClr val="002060"/>
              </a:solidFill>
            </a:endParaRPr>
          </a:p>
          <a:p>
            <a:pPr marL="0" indent="0">
              <a:buFontTx/>
              <a:buNone/>
              <a:defRPr/>
            </a:pPr>
            <a:endParaRPr lang="tr-TR" sz="2800" dirty="0" smtClean="0">
              <a:solidFill>
                <a:srgbClr val="C00000"/>
              </a:solidFill>
            </a:endParaRPr>
          </a:p>
          <a:p>
            <a:pPr marL="0" indent="0">
              <a:buFontTx/>
              <a:buNone/>
              <a:defRPr/>
            </a:pPr>
            <a:endParaRPr lang="tr-TR" sz="2800" dirty="0" smtClean="0"/>
          </a:p>
        </p:txBody>
      </p:sp>
      <p:sp>
        <p:nvSpPr>
          <p:cNvPr id="4" name="Sağ Ok 3"/>
          <p:cNvSpPr/>
          <p:nvPr/>
        </p:nvSpPr>
        <p:spPr>
          <a:xfrm>
            <a:off x="10703984" y="6381751"/>
            <a:ext cx="768349"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5" name="4 Metin kutusu"/>
          <p:cNvSpPr txBox="1"/>
          <p:nvPr/>
        </p:nvSpPr>
        <p:spPr>
          <a:xfrm>
            <a:off x="1229953" y="412562"/>
            <a:ext cx="10071924" cy="523220"/>
          </a:xfrm>
          <a:prstGeom prst="rect">
            <a:avLst/>
          </a:prstGeom>
          <a:noFill/>
        </p:spPr>
        <p:txBody>
          <a:bodyPr wrap="none" rtlCol="0">
            <a:spAutoFit/>
          </a:bodyPr>
          <a:lstStyle/>
          <a:p>
            <a:pPr algn="ctr"/>
            <a:r>
              <a:rPr lang="en-US" altLang="tr-TR" sz="2800" b="1" dirty="0" smtClean="0">
                <a:solidFill>
                  <a:srgbClr val="FF0000"/>
                </a:solidFill>
              </a:rPr>
              <a:t>ÖZEL EĞİTİM İHTİYACI OLAN  ÖĞRENCİLERLE İLGİLİ </a:t>
            </a:r>
            <a:r>
              <a:rPr lang="tr-TR" altLang="tr-TR" sz="2800" b="1" dirty="0" smtClean="0">
                <a:solidFill>
                  <a:srgbClr val="FF0000"/>
                </a:solidFill>
              </a:rPr>
              <a:t>İŞ VE </a:t>
            </a:r>
            <a:r>
              <a:rPr lang="en-US" altLang="tr-TR" sz="2800" b="1" dirty="0" smtClean="0">
                <a:solidFill>
                  <a:srgbClr val="FF0000"/>
                </a:solidFill>
              </a:rPr>
              <a:t>İŞLEMLER</a:t>
            </a:r>
            <a:r>
              <a:rPr lang="tr-TR" altLang="tr-TR" sz="2800" b="1" dirty="0" smtClean="0">
                <a:solidFill>
                  <a:srgbClr val="FF0000"/>
                </a:solidFill>
              </a:rPr>
              <a:t>;</a:t>
            </a:r>
            <a:endParaRPr lang="tr-TR" sz="2800" dirty="0">
              <a:solidFill>
                <a:srgbClr val="FF0000"/>
              </a:solidFill>
            </a:endParaRPr>
          </a:p>
        </p:txBody>
      </p:sp>
    </p:spTree>
  </p:cSld>
  <p:clrMapOvr>
    <a:masterClrMapping/>
  </p:clrMapOvr>
  <p:transition spd="slow">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734096" y="115910"/>
            <a:ext cx="10838645" cy="811370"/>
          </a:xfrm>
        </p:spPr>
        <p:txBody>
          <a:bodyPr/>
          <a:lstStyle/>
          <a:p>
            <a:pPr marL="0" indent="0">
              <a:buNone/>
            </a:pPr>
            <a:r>
              <a:rPr lang="tr-TR" dirty="0" smtClean="0">
                <a:latin typeface="Franklin Gothic Demi Cond" panose="020B0706030402020204" pitchFamily="34" charset="0"/>
              </a:rPr>
              <a:t> GÜZELBAHÇE İLÇE MİLLİ EĞİTİM MÜDÜRLÜĞÜ</a:t>
            </a:r>
            <a:endParaRPr lang="tr-TR" dirty="0">
              <a:latin typeface="Franklin Gothic Demi Cond" panose="020B0706030402020204" pitchFamily="34"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078179795"/>
              </p:ext>
            </p:extLst>
          </p:nvPr>
        </p:nvGraphicFramePr>
        <p:xfrm>
          <a:off x="643943" y="886475"/>
          <a:ext cx="10972800" cy="5013780"/>
        </p:xfrm>
        <a:graphic>
          <a:graphicData uri="http://schemas.openxmlformats.org/drawingml/2006/table">
            <a:tbl>
              <a:tblPr/>
              <a:tblGrid>
                <a:gridCol w="1442434"/>
                <a:gridCol w="1017431"/>
                <a:gridCol w="1416676"/>
                <a:gridCol w="2021983"/>
                <a:gridCol w="1365161"/>
                <a:gridCol w="2356833"/>
                <a:gridCol w="1352282"/>
              </a:tblGrid>
              <a:tr h="399574">
                <a:tc gridSpan="7">
                  <a:txBody>
                    <a:bodyPr/>
                    <a:lstStyle/>
                    <a:p>
                      <a:pPr algn="l">
                        <a:lnSpc>
                          <a:spcPct val="115000"/>
                        </a:lnSpc>
                        <a:spcAft>
                          <a:spcPts val="1000"/>
                        </a:spcAft>
                        <a:tabLst>
                          <a:tab pos="2305685" algn="l"/>
                        </a:tabLst>
                      </a:pPr>
                      <a:r>
                        <a:rPr lang="tr-TR" sz="900" b="1" dirty="0">
                          <a:solidFill>
                            <a:schemeClr val="tx1"/>
                          </a:solidFill>
                          <a:effectLst/>
                          <a:latin typeface="Calibri"/>
                          <a:ea typeface="Calibri"/>
                          <a:cs typeface="Times New Roman"/>
                        </a:rPr>
                        <a:t>	    </a:t>
                      </a:r>
                      <a:r>
                        <a:rPr lang="tr-TR" sz="900" b="1" dirty="0" smtClean="0">
                          <a:solidFill>
                            <a:schemeClr val="tx1"/>
                          </a:solidFill>
                          <a:effectLst/>
                          <a:latin typeface="Calibri"/>
                          <a:ea typeface="Calibri"/>
                          <a:cs typeface="Times New Roman"/>
                        </a:rPr>
                        <a:t>                                                                                       </a:t>
                      </a:r>
                      <a:r>
                        <a:rPr lang="tr-TR" sz="2400" b="1" dirty="0" smtClean="0">
                          <a:solidFill>
                            <a:schemeClr val="tx1"/>
                          </a:solidFill>
                          <a:effectLst/>
                          <a:latin typeface="Calibri"/>
                          <a:ea typeface="Calibri"/>
                          <a:cs typeface="Times New Roman"/>
                        </a:rPr>
                        <a:t>GÜZELBAHÇE</a:t>
                      </a:r>
                      <a:endParaRPr lang="tr-TR" sz="2400" b="1" dirty="0">
                        <a:solidFill>
                          <a:schemeClr val="tx1"/>
                        </a:solidFill>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58245">
                <a:tc gridSpan="7">
                  <a:txBody>
                    <a:bodyPr/>
                    <a:lstStyle/>
                    <a:p>
                      <a:pPr algn="l">
                        <a:lnSpc>
                          <a:spcPct val="115000"/>
                        </a:lnSpc>
                        <a:spcAft>
                          <a:spcPts val="1000"/>
                        </a:spcAft>
                      </a:pPr>
                      <a:r>
                        <a:rPr lang="tr-TR" sz="2000" b="1" dirty="0">
                          <a:solidFill>
                            <a:schemeClr val="tx1"/>
                          </a:solidFill>
                          <a:effectLst/>
                          <a:latin typeface="Calibri"/>
                          <a:ea typeface="Calibri"/>
                          <a:cs typeface="Times New Roman"/>
                        </a:rPr>
                        <a:t>                                                        </a:t>
                      </a:r>
                      <a:r>
                        <a:rPr lang="tr-TR" sz="2000" b="1" dirty="0" smtClean="0">
                          <a:solidFill>
                            <a:schemeClr val="tx1"/>
                          </a:solidFill>
                          <a:effectLst/>
                          <a:latin typeface="Calibri"/>
                          <a:ea typeface="Calibri"/>
                          <a:cs typeface="Times New Roman"/>
                        </a:rPr>
                        <a:t>2015-2016  I</a:t>
                      </a:r>
                      <a:r>
                        <a:rPr lang="tr-TR" sz="2000" b="1" dirty="0">
                          <a:solidFill>
                            <a:schemeClr val="tx1"/>
                          </a:solidFill>
                          <a:effectLst/>
                          <a:latin typeface="Calibri"/>
                          <a:ea typeface="Calibri"/>
                          <a:cs typeface="Times New Roman"/>
                        </a:rPr>
                        <a:t>. Dönem </a:t>
                      </a:r>
                      <a:r>
                        <a:rPr lang="tr-TR" sz="2000" b="1" dirty="0" smtClean="0">
                          <a:solidFill>
                            <a:schemeClr val="tx1"/>
                          </a:solidFill>
                          <a:effectLst/>
                          <a:latin typeface="Calibri"/>
                          <a:ea typeface="Calibri"/>
                          <a:cs typeface="Times New Roman"/>
                        </a:rPr>
                        <a:t>TEOG </a:t>
                      </a:r>
                      <a:r>
                        <a:rPr lang="tr-TR" sz="2000" b="1" dirty="0">
                          <a:solidFill>
                            <a:schemeClr val="tx1"/>
                          </a:solidFill>
                          <a:effectLst/>
                          <a:latin typeface="Calibri"/>
                          <a:ea typeface="Calibri"/>
                          <a:cs typeface="Times New Roman"/>
                        </a:rPr>
                        <a:t>Sınav Ortalamaları</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89497">
                <a:tc>
                  <a:txBody>
                    <a:bodyPr/>
                    <a:lstStyle/>
                    <a:p>
                      <a:pPr algn="l">
                        <a:lnSpc>
                          <a:spcPct val="115000"/>
                        </a:lnSpc>
                        <a:spcAft>
                          <a:spcPts val="1000"/>
                        </a:spcAft>
                      </a:pPr>
                      <a:r>
                        <a:rPr lang="tr-TR" sz="900" b="1">
                          <a:solidFill>
                            <a:srgbClr val="4F81BD"/>
                          </a:solidFill>
                          <a:effectLst/>
                          <a:latin typeface="Calibri"/>
                          <a:ea typeface="Calibri"/>
                          <a:cs typeface="Times New Roman"/>
                        </a:rPr>
                        <a:t> </a:t>
                      </a:r>
                    </a:p>
                  </a:txBody>
                  <a:tcPr marL="44450" marR="44450" marT="0" marB="0">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15000"/>
                        </a:lnSpc>
                        <a:spcAft>
                          <a:spcPts val="1000"/>
                        </a:spcAft>
                      </a:pPr>
                      <a:r>
                        <a:rPr lang="tr-TR" sz="900" b="1">
                          <a:solidFill>
                            <a:srgbClr val="4F81BD"/>
                          </a:solidFill>
                          <a:effectLst/>
                          <a:latin typeface="Calibri"/>
                          <a:ea typeface="Calibri"/>
                          <a:cs typeface="Times New Roman"/>
                        </a:rPr>
                        <a:t> </a:t>
                      </a:r>
                    </a:p>
                  </a:txBody>
                  <a:tcPr marL="44450" marR="44450" marT="0" marB="0">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15000"/>
                        </a:lnSpc>
                        <a:spcAft>
                          <a:spcPts val="1000"/>
                        </a:spcAft>
                      </a:pPr>
                      <a:r>
                        <a:rPr lang="tr-TR" sz="900" b="1">
                          <a:solidFill>
                            <a:srgbClr val="4F81BD"/>
                          </a:solidFill>
                          <a:effectLst/>
                          <a:latin typeface="Calibri"/>
                          <a:ea typeface="Calibri"/>
                          <a:cs typeface="Times New Roman"/>
                        </a:rPr>
                        <a:t> </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15000"/>
                        </a:lnSpc>
                        <a:spcAft>
                          <a:spcPts val="1000"/>
                        </a:spcAft>
                      </a:pPr>
                      <a:r>
                        <a:rPr lang="tr-TR" sz="900" b="1">
                          <a:solidFill>
                            <a:srgbClr val="4F81BD"/>
                          </a:solidFill>
                          <a:effectLst/>
                          <a:latin typeface="Calibri"/>
                          <a:ea typeface="Calibri"/>
                          <a:cs typeface="Times New Roman"/>
                        </a:rPr>
                        <a:t> </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15000"/>
                        </a:lnSpc>
                        <a:spcAft>
                          <a:spcPts val="1000"/>
                        </a:spcAft>
                      </a:pPr>
                      <a:r>
                        <a:rPr lang="tr-TR" sz="900" b="1" dirty="0">
                          <a:solidFill>
                            <a:srgbClr val="4F81BD"/>
                          </a:solidFill>
                          <a:effectLst/>
                          <a:latin typeface="Calibri"/>
                          <a:ea typeface="Calibri"/>
                          <a:cs typeface="Times New Roman"/>
                        </a:rPr>
                        <a:t> </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15000"/>
                        </a:lnSpc>
                        <a:spcAft>
                          <a:spcPts val="1000"/>
                        </a:spcAft>
                      </a:pPr>
                      <a:r>
                        <a:rPr lang="tr-TR" sz="900" b="1">
                          <a:solidFill>
                            <a:srgbClr val="4F81BD"/>
                          </a:solidFill>
                          <a:effectLst/>
                          <a:latin typeface="Calibri"/>
                          <a:ea typeface="Calibri"/>
                          <a:cs typeface="Times New Roman"/>
                        </a:rPr>
                        <a:t> </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15000"/>
                        </a:lnSpc>
                        <a:spcAft>
                          <a:spcPts val="1000"/>
                        </a:spcAft>
                      </a:pPr>
                      <a:r>
                        <a:rPr lang="tr-TR" sz="900" b="1">
                          <a:solidFill>
                            <a:srgbClr val="4F81BD"/>
                          </a:solidFill>
                          <a:effectLst/>
                          <a:latin typeface="Calibri"/>
                          <a:ea typeface="Calibri"/>
                          <a:cs typeface="Times New Roman"/>
                        </a:rPr>
                        <a:t> </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1886634">
                <a:tc>
                  <a:txBody>
                    <a:bodyPr/>
                    <a:lstStyle/>
                    <a:p>
                      <a:pPr algn="l">
                        <a:lnSpc>
                          <a:spcPct val="115000"/>
                        </a:lnSpc>
                        <a:spcAft>
                          <a:spcPts val="1000"/>
                        </a:spcAft>
                      </a:pPr>
                      <a:r>
                        <a:rPr lang="tr-TR" sz="900" b="1">
                          <a:solidFill>
                            <a:srgbClr val="4F81BD"/>
                          </a:solidFill>
                          <a:effectLst/>
                          <a:latin typeface="Calibri"/>
                          <a:ea typeface="Calibri"/>
                          <a:cs typeface="Times New Roman"/>
                        </a:rPr>
                        <a:t> </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2000" b="1" dirty="0">
                          <a:solidFill>
                            <a:srgbClr val="4F81BD"/>
                          </a:solidFill>
                          <a:effectLst/>
                          <a:latin typeface="Calibri"/>
                          <a:ea typeface="Calibri"/>
                          <a:cs typeface="Times New Roman"/>
                        </a:rPr>
                        <a:t> </a:t>
                      </a:r>
                      <a:r>
                        <a:rPr lang="tr-TR" sz="2000" b="1" dirty="0">
                          <a:solidFill>
                            <a:schemeClr val="tx1"/>
                          </a:solidFill>
                          <a:effectLst/>
                          <a:latin typeface="Calibri"/>
                          <a:ea typeface="Calibri"/>
                          <a:cs typeface="Times New Roman"/>
                        </a:rPr>
                        <a:t>TÜRKÇE</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2000" b="1" dirty="0">
                          <a:effectLst/>
                          <a:latin typeface="Calibri"/>
                          <a:ea typeface="Calibri"/>
                          <a:cs typeface="Times New Roman"/>
                        </a:rPr>
                        <a:t>MATEMATİK</a:t>
                      </a:r>
                      <a:endParaRPr lang="tr-TR" sz="2000" dirty="0">
                        <a:effectLst/>
                        <a:latin typeface="Calibri"/>
                        <a:ea typeface="Calibri"/>
                        <a:cs typeface="Times New Roman"/>
                      </a:endParaRPr>
                    </a:p>
                    <a:p>
                      <a:pPr algn="ctr">
                        <a:lnSpc>
                          <a:spcPct val="115000"/>
                        </a:lnSpc>
                        <a:spcAft>
                          <a:spcPts val="1000"/>
                        </a:spcAft>
                      </a:pPr>
                      <a:r>
                        <a:rPr lang="tr-TR" sz="2000" dirty="0">
                          <a:effectLst/>
                          <a:latin typeface="Calibri"/>
                          <a:ea typeface="Calibri"/>
                          <a:cs typeface="Times New Roman"/>
                        </a:rPr>
                        <a:t> </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2000" b="1" dirty="0">
                          <a:solidFill>
                            <a:schemeClr val="tx1"/>
                          </a:solidFill>
                          <a:effectLst/>
                          <a:latin typeface="Calibri"/>
                          <a:ea typeface="Calibri"/>
                          <a:cs typeface="Times New Roman"/>
                        </a:rPr>
                        <a:t>DİN KÜLTÜRÜ</a:t>
                      </a:r>
                      <a:r>
                        <a:rPr lang="tr-TR" sz="2000" b="0" dirty="0">
                          <a:solidFill>
                            <a:schemeClr val="tx1"/>
                          </a:solidFill>
                          <a:effectLst/>
                          <a:latin typeface="Calibri"/>
                          <a:ea typeface="Calibri"/>
                          <a:cs typeface="Times New Roman"/>
                        </a:rPr>
                        <a:t> </a:t>
                      </a:r>
                      <a:r>
                        <a:rPr lang="tr-TR" sz="2000" b="1" dirty="0">
                          <a:solidFill>
                            <a:schemeClr val="tx1"/>
                          </a:solidFill>
                          <a:effectLst/>
                          <a:latin typeface="Calibri"/>
                          <a:ea typeface="Calibri"/>
                          <a:cs typeface="Times New Roman"/>
                        </a:rPr>
                        <a:t>VE AHLAK</a:t>
                      </a:r>
                      <a:r>
                        <a:rPr lang="tr-TR" sz="2000" b="0" dirty="0">
                          <a:solidFill>
                            <a:schemeClr val="tx1"/>
                          </a:solidFill>
                          <a:effectLst/>
                          <a:latin typeface="Calibri"/>
                          <a:ea typeface="Calibri"/>
                          <a:cs typeface="Times New Roman"/>
                        </a:rPr>
                        <a:t> </a:t>
                      </a:r>
                      <a:r>
                        <a:rPr lang="tr-TR" sz="2000" b="1" dirty="0">
                          <a:solidFill>
                            <a:schemeClr val="tx1"/>
                          </a:solidFill>
                          <a:effectLst/>
                          <a:latin typeface="Calibri"/>
                          <a:ea typeface="Calibri"/>
                          <a:cs typeface="Times New Roman"/>
                        </a:rPr>
                        <a:t>BİLGİSİ</a:t>
                      </a:r>
                    </a:p>
                    <a:p>
                      <a:pPr algn="ctr">
                        <a:lnSpc>
                          <a:spcPct val="115000"/>
                        </a:lnSpc>
                        <a:spcAft>
                          <a:spcPts val="1000"/>
                        </a:spcAft>
                      </a:pPr>
                      <a:r>
                        <a:rPr lang="tr-TR" sz="2000" dirty="0">
                          <a:effectLst/>
                          <a:latin typeface="Calibri"/>
                          <a:ea typeface="Calibri"/>
                          <a:cs typeface="Times New Roman"/>
                        </a:rPr>
                        <a:t> </a:t>
                      </a:r>
                    </a:p>
                    <a:p>
                      <a:pPr algn="ctr">
                        <a:lnSpc>
                          <a:spcPct val="115000"/>
                        </a:lnSpc>
                        <a:spcAft>
                          <a:spcPts val="1000"/>
                        </a:spcAft>
                      </a:pPr>
                      <a:r>
                        <a:rPr lang="tr-TR" sz="2000" dirty="0">
                          <a:effectLst/>
                          <a:latin typeface="Calibri"/>
                          <a:ea typeface="Calibri"/>
                          <a:cs typeface="Times New Roman"/>
                        </a:rPr>
                        <a:t> </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2000" b="1" dirty="0">
                          <a:effectLst/>
                          <a:latin typeface="Calibri"/>
                          <a:ea typeface="Calibri"/>
                          <a:cs typeface="Times New Roman"/>
                        </a:rPr>
                        <a:t>FEN VE TEKNOLOJİ</a:t>
                      </a:r>
                      <a:endParaRPr lang="tr-TR" sz="2000" dirty="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2000" b="1" dirty="0">
                          <a:solidFill>
                            <a:schemeClr val="tx1"/>
                          </a:solidFill>
                          <a:effectLst/>
                          <a:latin typeface="Calibri"/>
                          <a:ea typeface="Calibri"/>
                          <a:cs typeface="Times New Roman"/>
                        </a:rPr>
                        <a:t>T.C. İNKILAP TARİHİ VE                          ATATÜRKÇÜLÜK</a:t>
                      </a:r>
                      <a:r>
                        <a:rPr lang="tr-TR" sz="2000" b="1" dirty="0">
                          <a:solidFill>
                            <a:srgbClr val="4F81BD"/>
                          </a:solidFill>
                          <a:effectLst/>
                          <a:latin typeface="Calibri"/>
                          <a:ea typeface="Calibri"/>
                          <a:cs typeface="Times New Roman"/>
                        </a:rPr>
                        <a:t>  </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2000" b="1" dirty="0">
                          <a:effectLst/>
                          <a:latin typeface="Calibri"/>
                          <a:ea typeface="Calibri"/>
                          <a:cs typeface="Times New Roman"/>
                        </a:rPr>
                        <a:t>İNGİLİZCE</a:t>
                      </a:r>
                      <a:endParaRPr lang="tr-TR" sz="2000" dirty="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9390">
                <a:tc>
                  <a:txBody>
                    <a:bodyPr/>
                    <a:lstStyle/>
                    <a:p>
                      <a:pPr algn="l">
                        <a:lnSpc>
                          <a:spcPct val="115000"/>
                        </a:lnSpc>
                        <a:spcAft>
                          <a:spcPts val="1000"/>
                        </a:spcAft>
                      </a:pPr>
                      <a:r>
                        <a:rPr lang="tr-TR" sz="2000" b="1" dirty="0">
                          <a:solidFill>
                            <a:schemeClr val="tx1"/>
                          </a:solidFill>
                          <a:effectLst/>
                          <a:latin typeface="Calibri"/>
                          <a:ea typeface="Calibri"/>
                          <a:cs typeface="Times New Roman"/>
                        </a:rPr>
                        <a:t>Türkiye Ortalaması</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2000" b="1" dirty="0">
                          <a:solidFill>
                            <a:schemeClr val="tx1"/>
                          </a:solidFill>
                          <a:effectLst/>
                          <a:latin typeface="Calibri"/>
                          <a:ea typeface="Calibri"/>
                          <a:cs typeface="Times New Roman"/>
                        </a:rPr>
                        <a:t>59,32</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2000" b="1" dirty="0">
                          <a:solidFill>
                            <a:schemeClr val="tx1"/>
                          </a:solidFill>
                          <a:effectLst/>
                          <a:latin typeface="Calibri"/>
                          <a:ea typeface="Calibri"/>
                          <a:cs typeface="Times New Roman"/>
                        </a:rPr>
                        <a:t>42,90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2000" b="1" dirty="0">
                          <a:solidFill>
                            <a:schemeClr val="tx1"/>
                          </a:solidFill>
                          <a:effectLst/>
                          <a:latin typeface="Calibri"/>
                          <a:ea typeface="Calibri"/>
                          <a:cs typeface="Times New Roman"/>
                        </a:rPr>
                        <a:t>73,98</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2000" b="1" dirty="0">
                          <a:solidFill>
                            <a:schemeClr val="tx1"/>
                          </a:solidFill>
                          <a:effectLst/>
                          <a:latin typeface="Calibri"/>
                          <a:ea typeface="Calibri"/>
                          <a:cs typeface="Times New Roman"/>
                        </a:rPr>
                        <a:t>58,06</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2000" b="1" dirty="0">
                          <a:solidFill>
                            <a:schemeClr val="tx1"/>
                          </a:solidFill>
                          <a:effectLst/>
                          <a:latin typeface="Calibri"/>
                          <a:ea typeface="Calibri"/>
                          <a:cs typeface="Times New Roman"/>
                        </a:rPr>
                        <a:t>58,80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2000" b="1" dirty="0">
                          <a:solidFill>
                            <a:schemeClr val="tx1"/>
                          </a:solidFill>
                          <a:effectLst/>
                          <a:latin typeface="Calibri"/>
                          <a:ea typeface="Calibri"/>
                          <a:cs typeface="Times New Roman"/>
                        </a:rPr>
                        <a:t>54,72</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9390">
                <a:tc>
                  <a:txBody>
                    <a:bodyPr/>
                    <a:lstStyle/>
                    <a:p>
                      <a:pPr algn="l">
                        <a:lnSpc>
                          <a:spcPct val="115000"/>
                        </a:lnSpc>
                        <a:spcAft>
                          <a:spcPts val="1000"/>
                        </a:spcAft>
                      </a:pPr>
                      <a:r>
                        <a:rPr lang="tr-TR" sz="2000" b="1" dirty="0">
                          <a:solidFill>
                            <a:schemeClr val="tx1"/>
                          </a:solidFill>
                          <a:effectLst/>
                          <a:latin typeface="Calibri"/>
                          <a:ea typeface="Calibri"/>
                          <a:cs typeface="Times New Roman"/>
                        </a:rPr>
                        <a:t>İlçe </a:t>
                      </a:r>
                      <a:r>
                        <a:rPr lang="tr-TR" sz="2000" b="1" dirty="0" smtClean="0">
                          <a:solidFill>
                            <a:schemeClr val="tx1"/>
                          </a:solidFill>
                          <a:effectLst/>
                          <a:latin typeface="Calibri"/>
                          <a:ea typeface="Calibri"/>
                          <a:cs typeface="Times New Roman"/>
                        </a:rPr>
                        <a:t>Ortalaması</a:t>
                      </a:r>
                      <a:endParaRPr lang="tr-TR" sz="900" b="1" dirty="0">
                        <a:solidFill>
                          <a:schemeClr val="tx1"/>
                        </a:solidFill>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2000" b="1">
                          <a:solidFill>
                            <a:schemeClr val="tx1"/>
                          </a:solidFill>
                          <a:effectLst/>
                          <a:latin typeface="Calibri"/>
                          <a:ea typeface="Calibri"/>
                          <a:cs typeface="Times New Roman"/>
                        </a:rPr>
                        <a:t>77,07</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2000" b="1" dirty="0">
                          <a:solidFill>
                            <a:schemeClr val="tx1"/>
                          </a:solidFill>
                          <a:effectLst/>
                          <a:latin typeface="Calibri"/>
                          <a:ea typeface="Calibri"/>
                          <a:cs typeface="Times New Roman"/>
                        </a:rPr>
                        <a:t>65,87</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2000" b="1">
                          <a:solidFill>
                            <a:schemeClr val="tx1"/>
                          </a:solidFill>
                          <a:effectLst/>
                          <a:latin typeface="Calibri"/>
                          <a:ea typeface="Calibri"/>
                          <a:cs typeface="Times New Roman"/>
                        </a:rPr>
                        <a:t>86,40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2000" b="1">
                          <a:solidFill>
                            <a:schemeClr val="tx1"/>
                          </a:solidFill>
                          <a:effectLst/>
                          <a:latin typeface="Calibri"/>
                          <a:ea typeface="Calibri"/>
                          <a:cs typeface="Times New Roman"/>
                        </a:rPr>
                        <a:t>78,12</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2000" b="1">
                          <a:solidFill>
                            <a:schemeClr val="tx1"/>
                          </a:solidFill>
                          <a:effectLst/>
                          <a:latin typeface="Calibri"/>
                          <a:ea typeface="Calibri"/>
                          <a:cs typeface="Times New Roman"/>
                        </a:rPr>
                        <a:t>79,37</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2000" b="1" dirty="0">
                          <a:solidFill>
                            <a:schemeClr val="tx1"/>
                          </a:solidFill>
                          <a:effectLst/>
                          <a:latin typeface="Calibri"/>
                          <a:ea typeface="Calibri"/>
                          <a:cs typeface="Times New Roman"/>
                        </a:rPr>
                        <a:t>80,38</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Metin kutusu 4"/>
          <p:cNvSpPr txBox="1"/>
          <p:nvPr/>
        </p:nvSpPr>
        <p:spPr>
          <a:xfrm>
            <a:off x="3039035" y="5975797"/>
            <a:ext cx="7261412" cy="517065"/>
          </a:xfrm>
          <a:prstGeom prst="rect">
            <a:avLst/>
          </a:prstGeom>
          <a:noFill/>
        </p:spPr>
        <p:txBody>
          <a:bodyPr wrap="square" rtlCol="0">
            <a:spAutoFit/>
          </a:bodyPr>
          <a:lstStyle/>
          <a:p>
            <a:pPr algn="ctr">
              <a:lnSpc>
                <a:spcPct val="115000"/>
              </a:lnSpc>
              <a:spcAft>
                <a:spcPts val="1000"/>
              </a:spcAft>
            </a:pPr>
            <a:r>
              <a:rPr lang="tr-TR" sz="2400" b="1" dirty="0">
                <a:latin typeface="Calibri"/>
                <a:ea typeface="Calibri"/>
                <a:cs typeface="Times New Roman"/>
              </a:rPr>
              <a:t>İLÇEMİZ GENEL </a:t>
            </a:r>
            <a:r>
              <a:rPr lang="tr-TR" sz="2400" b="1" dirty="0" smtClean="0">
                <a:latin typeface="Calibri"/>
                <a:ea typeface="Calibri"/>
                <a:cs typeface="Times New Roman"/>
              </a:rPr>
              <a:t>ORTALAMASI </a:t>
            </a:r>
            <a:r>
              <a:rPr lang="tr-TR" sz="2400" dirty="0" smtClean="0">
                <a:latin typeface="Calibri"/>
                <a:ea typeface="Calibri"/>
                <a:cs typeface="Times New Roman"/>
              </a:rPr>
              <a:t>: </a:t>
            </a:r>
            <a:r>
              <a:rPr lang="tr-TR" sz="2400" b="1" dirty="0" smtClean="0">
                <a:latin typeface="Calibri"/>
                <a:ea typeface="Calibri"/>
                <a:cs typeface="Times New Roman"/>
              </a:rPr>
              <a:t>77,87</a:t>
            </a:r>
            <a:endParaRPr lang="tr-TR" sz="2400" dirty="0">
              <a:effectLst/>
              <a:latin typeface="Calibri"/>
              <a:ea typeface="Calibri"/>
              <a:cs typeface="Times New Roman"/>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16" y="0"/>
            <a:ext cx="10590213"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85213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İçerik Yer Tutucusu 2"/>
          <p:cNvSpPr>
            <a:spLocks noGrp="1"/>
          </p:cNvSpPr>
          <p:nvPr>
            <p:ph idx="1"/>
          </p:nvPr>
        </p:nvSpPr>
        <p:spPr>
          <a:xfrm>
            <a:off x="428625" y="1471613"/>
            <a:ext cx="11015663" cy="4624387"/>
          </a:xfrm>
        </p:spPr>
        <p:txBody>
          <a:bodyPr>
            <a:noAutofit/>
          </a:bodyPr>
          <a:lstStyle/>
          <a:p>
            <a:pPr algn="just"/>
            <a:r>
              <a:rPr lang="en-US" altLang="tr-TR" sz="3200" dirty="0" err="1" smtClean="0">
                <a:latin typeface="Book Antiqua" pitchFamily="18" charset="0"/>
                <a:ea typeface="Book Antiqua" pitchFamily="18" charset="0"/>
                <a:cs typeface="Book Antiqua" pitchFamily="18" charset="0"/>
              </a:rPr>
              <a:t>Öğrenciler</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sınıf</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öğrenci</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yoklama</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listesinde</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belirtilen</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sınıf</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ve</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sıra</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numarasında</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oturacaktır</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Gerektiğinde</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öğrencinin</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yerini</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değiştirme</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yetkisi</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sınıflarda</a:t>
            </a:r>
            <a:r>
              <a:rPr lang="en-US" altLang="tr-TR" sz="3200" dirty="0" smtClean="0">
                <a:latin typeface="Book Antiqua" pitchFamily="18" charset="0"/>
                <a:ea typeface="Book Antiqua" pitchFamily="18" charset="0"/>
                <a:cs typeface="Book Antiqua" pitchFamily="18" charset="0"/>
              </a:rPr>
              <a:t> salon </a:t>
            </a:r>
            <a:r>
              <a:rPr lang="en-US" altLang="tr-TR" sz="3200" dirty="0" err="1" smtClean="0">
                <a:latin typeface="Book Antiqua" pitchFamily="18" charset="0"/>
                <a:ea typeface="Book Antiqua" pitchFamily="18" charset="0"/>
                <a:cs typeface="Book Antiqua" pitchFamily="18" charset="0"/>
              </a:rPr>
              <a:t>görevlisi</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öğretmenlere</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ait</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olacaktır</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Sınav</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başlamadan</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önce</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görevli</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öğretmenler</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sınavda</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uyulacak</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kuralları</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hatırlatacak</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sınav</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evrakının</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bulunduğu</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güvenlik</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torbalarını</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öğrencilerin</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önünde</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açarak</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cevap</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kâğıtlarını</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ve</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soru</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kitapçıklarını</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dağıtacaktır</a:t>
            </a:r>
            <a:r>
              <a:rPr lang="en-US" altLang="tr-TR" sz="3200" dirty="0" smtClean="0">
                <a:latin typeface="Book Antiqua" pitchFamily="18" charset="0"/>
                <a:ea typeface="Book Antiqua" pitchFamily="18" charset="0"/>
                <a:cs typeface="Book Antiqua" pitchFamily="18" charset="0"/>
              </a:rPr>
              <a:t>.</a:t>
            </a:r>
            <a:endParaRPr lang="tr-TR" altLang="tr-TR" sz="3200" dirty="0" smtClean="0"/>
          </a:p>
        </p:txBody>
      </p:sp>
      <p:sp>
        <p:nvSpPr>
          <p:cNvPr id="4" name="Sağ Ok 3"/>
          <p:cNvSpPr/>
          <p:nvPr/>
        </p:nvSpPr>
        <p:spPr>
          <a:xfrm>
            <a:off x="10703984" y="6381751"/>
            <a:ext cx="768349"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5" name="Başlık 1"/>
          <p:cNvSpPr>
            <a:spLocks noGrp="1"/>
          </p:cNvSpPr>
          <p:nvPr>
            <p:ph type="title"/>
          </p:nvPr>
        </p:nvSpPr>
        <p:spPr>
          <a:xfrm>
            <a:off x="1473200" y="664029"/>
            <a:ext cx="9448800" cy="1009650"/>
          </a:xfrm>
        </p:spPr>
        <p:txBody>
          <a:bodyPr>
            <a:normAutofit fontScale="90000"/>
          </a:bodyPr>
          <a:lstStyle/>
          <a:p>
            <a:pPr algn="ctr">
              <a:defRPr/>
            </a:pPr>
            <a:r>
              <a:rPr lang="tr-TR" sz="3200" b="1" dirty="0" smtClean="0"/>
              <a:t/>
            </a:r>
            <a:br>
              <a:rPr lang="tr-TR" sz="3200" b="1" dirty="0" smtClean="0"/>
            </a:br>
            <a:r>
              <a:rPr lang="en-US" sz="3200" b="1" dirty="0" smtClean="0"/>
              <a:t>ORTAK </a:t>
            </a:r>
            <a:r>
              <a:rPr lang="en-US" sz="3200" b="1" dirty="0"/>
              <a:t>SINAVLARIN </a:t>
            </a:r>
            <a:r>
              <a:rPr lang="en-US" sz="3200" b="1" dirty="0" smtClean="0"/>
              <a:t>UYGULANMASI</a:t>
            </a:r>
            <a:r>
              <a:rPr lang="tr-TR" sz="3200" b="1" dirty="0" smtClean="0"/>
              <a:t>-2</a:t>
            </a:r>
            <a:r>
              <a:rPr lang="tr-TR" dirty="0"/>
              <a:t/>
            </a:r>
            <a:br>
              <a:rPr lang="tr-TR" dirty="0"/>
            </a:br>
            <a:endParaRPr lang="tr-TR" dirty="0"/>
          </a:p>
        </p:txBody>
      </p:sp>
      <p:sp>
        <p:nvSpPr>
          <p:cNvPr id="6" name="Başlık 1"/>
          <p:cNvSpPr txBox="1">
            <a:spLocks/>
          </p:cNvSpPr>
          <p:nvPr/>
        </p:nvSpPr>
        <p:spPr>
          <a:xfrm>
            <a:off x="1371600" y="566057"/>
            <a:ext cx="9715500" cy="1009650"/>
          </a:xfrm>
          <a:prstGeom prst="rect">
            <a:avLst/>
          </a:prstGeom>
        </p:spPr>
        <p:txBody>
          <a:bodyPr vert="horz" lIns="91440" tIns="45720" rIns="91440" bIns="45720" rtlCol="0" anchor="ctr">
            <a:noAutofit/>
          </a:bodyPr>
          <a:lstStyle/>
          <a:p>
            <a:pPr lvl="0" algn="ctr" eaLnBrk="1" fontAlgn="auto" hangingPunct="1">
              <a:spcAft>
                <a:spcPts val="0"/>
              </a:spcAft>
              <a:defRPr/>
            </a:pPr>
            <a:r>
              <a:rPr kumimoji="0" lang="en-US" sz="4000" b="1" i="0" u="none" strike="noStrike" kern="1200" cap="none" spc="0" normalizeH="0" baseline="0" noProof="0" dirty="0" smtClean="0">
                <a:ln>
                  <a:noFill/>
                </a:ln>
                <a:solidFill>
                  <a:srgbClr val="FF0000"/>
                </a:solidFill>
                <a:effectLst/>
                <a:uLnTx/>
                <a:uFillTx/>
                <a:latin typeface="+mj-lt"/>
                <a:ea typeface="+mj-ea"/>
                <a:cs typeface="+mj-cs"/>
              </a:rPr>
              <a:t> </a:t>
            </a:r>
            <a:r>
              <a:rPr lang="en-US" sz="4000" b="1" dirty="0" smtClean="0">
                <a:solidFill>
                  <a:srgbClr val="FF0000"/>
                </a:solidFill>
              </a:rPr>
              <a:t>ORTAK SINAVLARIN UYGULANMASI</a:t>
            </a:r>
            <a:r>
              <a:rPr lang="tr-TR" sz="4000" b="1" dirty="0" smtClean="0">
                <a:solidFill>
                  <a:srgbClr val="FF0000"/>
                </a:solidFill>
              </a:rPr>
              <a:t>-</a:t>
            </a:r>
            <a:r>
              <a:rPr kumimoji="0" lang="tr-TR" sz="4000" b="0" i="0" u="none" strike="noStrike" kern="1200" cap="none" spc="0" normalizeH="0" baseline="0" noProof="0" dirty="0" smtClean="0">
                <a:ln>
                  <a:noFill/>
                </a:ln>
                <a:solidFill>
                  <a:srgbClr val="FF0000"/>
                </a:solidFill>
                <a:effectLst/>
                <a:uLnTx/>
                <a:uFillTx/>
                <a:latin typeface="+mj-lt"/>
                <a:ea typeface="+mj-ea"/>
                <a:cs typeface="+mj-cs"/>
              </a:rPr>
              <a:t/>
            </a:r>
            <a:br>
              <a:rPr kumimoji="0" lang="tr-TR" sz="4000" b="0" i="0" u="none" strike="noStrike" kern="1200" cap="none" spc="0" normalizeH="0" baseline="0" noProof="0" dirty="0" smtClean="0">
                <a:ln>
                  <a:noFill/>
                </a:ln>
                <a:solidFill>
                  <a:srgbClr val="FF0000"/>
                </a:solidFill>
                <a:effectLst/>
                <a:uLnTx/>
                <a:uFillTx/>
                <a:latin typeface="+mj-lt"/>
                <a:ea typeface="+mj-ea"/>
                <a:cs typeface="+mj-cs"/>
              </a:rPr>
            </a:br>
            <a:endParaRPr kumimoji="0" lang="tr-TR" sz="40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ransition spd="slow">
    <p:blinds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İçerik Yer Tutucusu 2"/>
          <p:cNvSpPr>
            <a:spLocks noGrp="1"/>
          </p:cNvSpPr>
          <p:nvPr>
            <p:ph idx="1"/>
          </p:nvPr>
        </p:nvSpPr>
        <p:spPr>
          <a:xfrm>
            <a:off x="557214" y="2057400"/>
            <a:ext cx="11201400" cy="3892550"/>
          </a:xfrm>
        </p:spPr>
        <p:txBody>
          <a:bodyPr>
            <a:noAutofit/>
          </a:bodyPr>
          <a:lstStyle/>
          <a:p>
            <a:pPr marL="0" indent="0" algn="just">
              <a:buFontTx/>
              <a:buNone/>
            </a:pPr>
            <a:r>
              <a:rPr lang="en-US" altLang="tr-TR" sz="3200" dirty="0" err="1" smtClean="0">
                <a:latin typeface="Book Antiqua" pitchFamily="18" charset="0"/>
              </a:rPr>
              <a:t>Öğrenciler</a:t>
            </a:r>
            <a:r>
              <a:rPr lang="en-US" altLang="tr-TR" sz="3200" dirty="0" smtClean="0">
                <a:latin typeface="Book Antiqua" pitchFamily="18" charset="0"/>
              </a:rPr>
              <a:t>,   </a:t>
            </a:r>
            <a:r>
              <a:rPr lang="en-US" altLang="tr-TR" sz="3200" dirty="0" err="1" smtClean="0">
                <a:latin typeface="Book Antiqua" pitchFamily="18" charset="0"/>
              </a:rPr>
              <a:t>kullanımı</a:t>
            </a:r>
            <a:r>
              <a:rPr lang="en-US" altLang="tr-TR" sz="3200" dirty="0" smtClean="0">
                <a:latin typeface="Book Antiqua" pitchFamily="18" charset="0"/>
              </a:rPr>
              <a:t> </a:t>
            </a:r>
            <a:r>
              <a:rPr lang="en-US" altLang="tr-TR" sz="3200" dirty="0" err="1" smtClean="0">
                <a:latin typeface="Book Antiqua" pitchFamily="18" charset="0"/>
              </a:rPr>
              <a:t>doktor</a:t>
            </a:r>
            <a:r>
              <a:rPr lang="en-US" altLang="tr-TR" sz="3200" dirty="0" smtClean="0">
                <a:latin typeface="Book Antiqua" pitchFamily="18" charset="0"/>
              </a:rPr>
              <a:t> </a:t>
            </a:r>
            <a:r>
              <a:rPr lang="en-US" altLang="tr-TR" sz="3200" dirty="0" err="1" smtClean="0">
                <a:latin typeface="Book Antiqua" pitchFamily="18" charset="0"/>
              </a:rPr>
              <a:t>raporu</a:t>
            </a:r>
            <a:r>
              <a:rPr lang="en-US" altLang="tr-TR" sz="3200" dirty="0" smtClean="0">
                <a:latin typeface="Book Antiqua" pitchFamily="18" charset="0"/>
              </a:rPr>
              <a:t> </a:t>
            </a:r>
            <a:r>
              <a:rPr lang="en-US" altLang="tr-TR" sz="3200" dirty="0" err="1" smtClean="0">
                <a:latin typeface="Book Antiqua" pitchFamily="18" charset="0"/>
              </a:rPr>
              <a:t>ile</a:t>
            </a:r>
            <a:r>
              <a:rPr lang="en-US" altLang="tr-TR" sz="3200" dirty="0" smtClean="0">
                <a:latin typeface="Book Antiqua" pitchFamily="18" charset="0"/>
              </a:rPr>
              <a:t> </a:t>
            </a:r>
            <a:r>
              <a:rPr lang="en-US" altLang="tr-TR" sz="3200" dirty="0" err="1" smtClean="0">
                <a:latin typeface="Book Antiqua" pitchFamily="18" charset="0"/>
              </a:rPr>
              <a:t>belirlenen</a:t>
            </a:r>
            <a:r>
              <a:rPr lang="en-US" altLang="tr-TR" sz="3200" dirty="0" smtClean="0">
                <a:latin typeface="Book Antiqua" pitchFamily="18" charset="0"/>
              </a:rPr>
              <a:t> </a:t>
            </a:r>
            <a:r>
              <a:rPr lang="en-US" altLang="tr-TR" sz="3200" dirty="0" err="1" smtClean="0">
                <a:latin typeface="Book Antiqua" pitchFamily="18" charset="0"/>
              </a:rPr>
              <a:t>hasta</a:t>
            </a:r>
            <a:r>
              <a:rPr lang="en-US" altLang="tr-TR" sz="3200" dirty="0" smtClean="0">
                <a:latin typeface="Book Antiqua" pitchFamily="18" charset="0"/>
              </a:rPr>
              <a:t> </a:t>
            </a:r>
            <a:r>
              <a:rPr lang="en-US" altLang="tr-TR" sz="3200" dirty="0" err="1" smtClean="0">
                <a:latin typeface="Book Antiqua" pitchFamily="18" charset="0"/>
              </a:rPr>
              <a:t>veya</a:t>
            </a:r>
            <a:r>
              <a:rPr lang="en-US" altLang="tr-TR" sz="3200" dirty="0" smtClean="0">
                <a:latin typeface="Book Antiqua" pitchFamily="18" charset="0"/>
              </a:rPr>
              <a:t> </a:t>
            </a:r>
            <a:r>
              <a:rPr lang="en-US" altLang="tr-TR" sz="3200" dirty="0" err="1" smtClean="0">
                <a:latin typeface="Book Antiqua" pitchFamily="18" charset="0"/>
              </a:rPr>
              <a:t>engellilere</a:t>
            </a:r>
            <a:r>
              <a:rPr lang="en-US" altLang="tr-TR" sz="3200" dirty="0" smtClean="0">
                <a:latin typeface="Book Antiqua" pitchFamily="18" charset="0"/>
              </a:rPr>
              <a:t> </a:t>
            </a:r>
            <a:r>
              <a:rPr lang="en-US" altLang="tr-TR" sz="3200" dirty="0" err="1" smtClean="0">
                <a:latin typeface="Book Antiqua" pitchFamily="18" charset="0"/>
              </a:rPr>
              <a:t>ait</a:t>
            </a:r>
            <a:r>
              <a:rPr lang="en-US" altLang="tr-TR" sz="3200" dirty="0" smtClean="0">
                <a:latin typeface="Book Antiqua" pitchFamily="18" charset="0"/>
              </a:rPr>
              <a:t> </a:t>
            </a:r>
            <a:r>
              <a:rPr lang="en-US" altLang="tr-TR" sz="3200" dirty="0" err="1" smtClean="0">
                <a:latin typeface="Book Antiqua" pitchFamily="18" charset="0"/>
              </a:rPr>
              <a:t>cihazlar</a:t>
            </a:r>
            <a:r>
              <a:rPr lang="en-US" altLang="tr-TR" sz="3200" dirty="0" smtClean="0">
                <a:latin typeface="Book Antiqua" pitchFamily="18" charset="0"/>
              </a:rPr>
              <a:t> </a:t>
            </a:r>
            <a:r>
              <a:rPr lang="en-US" altLang="tr-TR" sz="3200" dirty="0" err="1" smtClean="0">
                <a:latin typeface="Book Antiqua" pitchFamily="18" charset="0"/>
              </a:rPr>
              <a:t>hariç</a:t>
            </a:r>
            <a:r>
              <a:rPr lang="en-US" altLang="tr-TR" sz="3200" dirty="0" smtClean="0">
                <a:latin typeface="Book Antiqua" pitchFamily="18" charset="0"/>
              </a:rPr>
              <a:t> </a:t>
            </a:r>
            <a:r>
              <a:rPr lang="en-US" altLang="tr-TR" sz="3200" dirty="0" err="1" smtClean="0">
                <a:latin typeface="Book Antiqua" pitchFamily="18" charset="0"/>
              </a:rPr>
              <a:t>sınava</a:t>
            </a:r>
            <a:r>
              <a:rPr lang="en-US" altLang="tr-TR" sz="3200" dirty="0" smtClean="0">
                <a:latin typeface="Book Antiqua" pitchFamily="18" charset="0"/>
              </a:rPr>
              <a:t>; </a:t>
            </a:r>
            <a:r>
              <a:rPr lang="en-US" altLang="tr-TR" sz="3200" dirty="0" err="1" smtClean="0">
                <a:latin typeface="Book Antiqua" pitchFamily="18" charset="0"/>
              </a:rPr>
              <a:t>çanta</a:t>
            </a:r>
            <a:r>
              <a:rPr lang="en-US" altLang="tr-TR" sz="3200" dirty="0" smtClean="0">
                <a:latin typeface="Book Antiqua" pitchFamily="18" charset="0"/>
              </a:rPr>
              <a:t>, </a:t>
            </a:r>
            <a:r>
              <a:rPr lang="en-US" altLang="tr-TR" sz="3200" dirty="0" err="1" smtClean="0">
                <a:latin typeface="Book Antiqua" pitchFamily="18" charset="0"/>
              </a:rPr>
              <a:t>cep</a:t>
            </a:r>
            <a:r>
              <a:rPr lang="en-US" altLang="tr-TR" sz="3200" dirty="0" smtClean="0">
                <a:latin typeface="Book Antiqua" pitchFamily="18" charset="0"/>
              </a:rPr>
              <a:t> </a:t>
            </a:r>
            <a:r>
              <a:rPr lang="en-US" altLang="tr-TR" sz="3200" dirty="0" err="1" smtClean="0">
                <a:latin typeface="Book Antiqua" pitchFamily="18" charset="0"/>
              </a:rPr>
              <a:t>telefonu</a:t>
            </a:r>
            <a:r>
              <a:rPr lang="en-US" altLang="tr-TR" sz="3200" dirty="0" smtClean="0">
                <a:latin typeface="Book Antiqua" pitchFamily="18" charset="0"/>
              </a:rPr>
              <a:t>, </a:t>
            </a:r>
            <a:r>
              <a:rPr lang="en-US" altLang="tr-TR" sz="3200" dirty="0" err="1" smtClean="0">
                <a:latin typeface="Book Antiqua" pitchFamily="18" charset="0"/>
              </a:rPr>
              <a:t>saat</a:t>
            </a:r>
            <a:r>
              <a:rPr lang="en-US" altLang="tr-TR" sz="3200" dirty="0" smtClean="0">
                <a:latin typeface="Book Antiqua" pitchFamily="18" charset="0"/>
              </a:rPr>
              <a:t>, </a:t>
            </a:r>
            <a:r>
              <a:rPr lang="en-US" altLang="tr-TR" sz="3200" dirty="0" err="1" smtClean="0">
                <a:latin typeface="Book Antiqua" pitchFamily="18" charset="0"/>
              </a:rPr>
              <a:t>kablosuz</a:t>
            </a:r>
            <a:r>
              <a:rPr lang="en-US" altLang="tr-TR" sz="3200" dirty="0" smtClean="0">
                <a:latin typeface="Book Antiqua" pitchFamily="18" charset="0"/>
              </a:rPr>
              <a:t> </a:t>
            </a:r>
            <a:r>
              <a:rPr lang="en-US" altLang="tr-TR" sz="3200" dirty="0" err="1" smtClean="0">
                <a:latin typeface="Book Antiqua" pitchFamily="18" charset="0"/>
              </a:rPr>
              <a:t>iletişim</a:t>
            </a:r>
            <a:r>
              <a:rPr lang="en-US" altLang="tr-TR" sz="3200" dirty="0" smtClean="0">
                <a:latin typeface="Book Antiqua" pitchFamily="18" charset="0"/>
              </a:rPr>
              <a:t> </a:t>
            </a:r>
            <a:r>
              <a:rPr lang="en-US" altLang="tr-TR" sz="3200" dirty="0" err="1" smtClean="0">
                <a:latin typeface="Book Antiqua" pitchFamily="18" charset="0"/>
              </a:rPr>
              <a:t>sağlayan</a:t>
            </a:r>
            <a:r>
              <a:rPr lang="en-US" altLang="tr-TR" sz="3200" dirty="0" smtClean="0">
                <a:latin typeface="Book Antiqua" pitchFamily="18" charset="0"/>
              </a:rPr>
              <a:t> </a:t>
            </a:r>
            <a:r>
              <a:rPr lang="en-US" altLang="tr-TR" sz="3200" dirty="0" err="1" smtClean="0">
                <a:latin typeface="Book Antiqua" pitchFamily="18" charset="0"/>
              </a:rPr>
              <a:t>cihazlar</a:t>
            </a:r>
            <a:r>
              <a:rPr lang="en-US" altLang="tr-TR" sz="3200" dirty="0" smtClean="0">
                <a:latin typeface="Book Antiqua" pitchFamily="18" charset="0"/>
              </a:rPr>
              <a:t> </a:t>
            </a:r>
            <a:r>
              <a:rPr lang="en-US" altLang="tr-TR" sz="3200" dirty="0" err="1" smtClean="0">
                <a:latin typeface="Book Antiqua" pitchFamily="18" charset="0"/>
              </a:rPr>
              <a:t>ve</a:t>
            </a:r>
            <a:r>
              <a:rPr lang="en-US" altLang="tr-TR" sz="3200" dirty="0" smtClean="0">
                <a:latin typeface="Book Antiqua" pitchFamily="18" charset="0"/>
              </a:rPr>
              <a:t> </a:t>
            </a:r>
            <a:r>
              <a:rPr lang="en-US" altLang="tr-TR" sz="3200" dirty="0" err="1" smtClean="0">
                <a:latin typeface="Book Antiqua" pitchFamily="18" charset="0"/>
              </a:rPr>
              <a:t>kulaklık</a:t>
            </a:r>
            <a:r>
              <a:rPr lang="en-US" altLang="tr-TR" sz="3200" dirty="0" smtClean="0">
                <a:latin typeface="Book Antiqua" pitchFamily="18" charset="0"/>
              </a:rPr>
              <a:t>, </a:t>
            </a:r>
            <a:r>
              <a:rPr lang="en-US" altLang="tr-TR" sz="3200" dirty="0" err="1" smtClean="0">
                <a:latin typeface="Book Antiqua" pitchFamily="18" charset="0"/>
              </a:rPr>
              <a:t>kolye</a:t>
            </a:r>
            <a:r>
              <a:rPr lang="en-US" altLang="tr-TR" sz="3200" dirty="0" smtClean="0">
                <a:latin typeface="Book Antiqua" pitchFamily="18" charset="0"/>
              </a:rPr>
              <a:t>, </a:t>
            </a:r>
            <a:r>
              <a:rPr lang="en-US" altLang="tr-TR" sz="3200" dirty="0" err="1" smtClean="0">
                <a:latin typeface="Book Antiqua" pitchFamily="18" charset="0"/>
              </a:rPr>
              <a:t>küpe</a:t>
            </a:r>
            <a:r>
              <a:rPr lang="en-US" altLang="tr-TR" sz="3200" dirty="0" smtClean="0">
                <a:latin typeface="Book Antiqua" pitchFamily="18" charset="0"/>
              </a:rPr>
              <a:t>, </a:t>
            </a:r>
            <a:r>
              <a:rPr lang="en-US" altLang="tr-TR" sz="3200" dirty="0" err="1" smtClean="0">
                <a:latin typeface="Book Antiqua" pitchFamily="18" charset="0"/>
              </a:rPr>
              <a:t>bilezik</a:t>
            </a:r>
            <a:r>
              <a:rPr lang="en-US" altLang="tr-TR" sz="3200" dirty="0" smtClean="0">
                <a:latin typeface="Book Antiqua" pitchFamily="18" charset="0"/>
              </a:rPr>
              <a:t>, </a:t>
            </a:r>
            <a:r>
              <a:rPr lang="en-US" altLang="tr-TR" sz="3200" dirty="0" err="1" smtClean="0">
                <a:latin typeface="Book Antiqua" pitchFamily="18" charset="0"/>
              </a:rPr>
              <a:t>yüzük</a:t>
            </a:r>
            <a:r>
              <a:rPr lang="en-US" altLang="tr-TR" sz="3200" dirty="0" smtClean="0">
                <a:latin typeface="Book Antiqua" pitchFamily="18" charset="0"/>
              </a:rPr>
              <a:t>, </a:t>
            </a:r>
            <a:r>
              <a:rPr lang="en-US" altLang="tr-TR" sz="3200" dirty="0" err="1" smtClean="0">
                <a:latin typeface="Book Antiqua" pitchFamily="18" charset="0"/>
              </a:rPr>
              <a:t>broş</a:t>
            </a:r>
            <a:r>
              <a:rPr lang="en-US" altLang="tr-TR" sz="3200" dirty="0" smtClean="0">
                <a:latin typeface="Book Antiqua" pitchFamily="18" charset="0"/>
              </a:rPr>
              <a:t> </a:t>
            </a:r>
            <a:r>
              <a:rPr lang="en-US" altLang="tr-TR" sz="3200" dirty="0" err="1" smtClean="0">
                <a:latin typeface="Book Antiqua" pitchFamily="18" charset="0"/>
              </a:rPr>
              <a:t>ve</a:t>
            </a:r>
            <a:r>
              <a:rPr lang="en-US" altLang="tr-TR" sz="3200" dirty="0" smtClean="0">
                <a:latin typeface="Book Antiqua" pitchFamily="18" charset="0"/>
              </a:rPr>
              <a:t> </a:t>
            </a:r>
            <a:r>
              <a:rPr lang="en-US" altLang="tr-TR" sz="3200" dirty="0" err="1" smtClean="0">
                <a:latin typeface="Book Antiqua" pitchFamily="18" charset="0"/>
              </a:rPr>
              <a:t>benzeri</a:t>
            </a:r>
            <a:r>
              <a:rPr lang="en-US" altLang="tr-TR" sz="3200" dirty="0" smtClean="0">
                <a:latin typeface="Book Antiqua" pitchFamily="18" charset="0"/>
              </a:rPr>
              <a:t> </a:t>
            </a:r>
            <a:r>
              <a:rPr lang="en-US" altLang="tr-TR" sz="3200" dirty="0" err="1" smtClean="0">
                <a:latin typeface="Book Antiqua" pitchFamily="18" charset="0"/>
              </a:rPr>
              <a:t>eşyalar</a:t>
            </a:r>
            <a:r>
              <a:rPr lang="en-US" altLang="tr-TR" sz="3200" dirty="0" smtClean="0">
                <a:latin typeface="Book Antiqua" pitchFamily="18" charset="0"/>
              </a:rPr>
              <a:t> </a:t>
            </a:r>
            <a:r>
              <a:rPr lang="en-US" altLang="tr-TR" sz="3200" dirty="0" err="1" smtClean="0">
                <a:latin typeface="Book Antiqua" pitchFamily="18" charset="0"/>
              </a:rPr>
              <a:t>ile</a:t>
            </a:r>
            <a:r>
              <a:rPr lang="en-US" altLang="tr-TR" sz="3200" dirty="0" smtClean="0">
                <a:latin typeface="Book Antiqua" pitchFamily="18" charset="0"/>
              </a:rPr>
              <a:t> her </a:t>
            </a:r>
            <a:r>
              <a:rPr lang="en-US" altLang="tr-TR" sz="3200" dirty="0" err="1" smtClean="0">
                <a:latin typeface="Book Antiqua" pitchFamily="18" charset="0"/>
              </a:rPr>
              <a:t>türlü</a:t>
            </a:r>
            <a:r>
              <a:rPr lang="en-US" altLang="tr-TR" sz="3200" dirty="0" smtClean="0">
                <a:latin typeface="Book Antiqua" pitchFamily="18" charset="0"/>
              </a:rPr>
              <a:t> </a:t>
            </a:r>
            <a:r>
              <a:rPr lang="en-US" altLang="tr-TR" sz="3200" dirty="0" err="1" smtClean="0">
                <a:latin typeface="Book Antiqua" pitchFamily="18" charset="0"/>
              </a:rPr>
              <a:t>elektronik</a:t>
            </a:r>
            <a:r>
              <a:rPr lang="en-US" altLang="tr-TR" sz="3200" dirty="0" smtClean="0">
                <a:latin typeface="Book Antiqua" pitchFamily="18" charset="0"/>
              </a:rPr>
              <a:t> </a:t>
            </a:r>
            <a:r>
              <a:rPr lang="en-US" altLang="tr-TR" sz="3200" dirty="0" err="1" smtClean="0">
                <a:latin typeface="Book Antiqua" pitchFamily="18" charset="0"/>
              </a:rPr>
              <a:t>ve</a:t>
            </a:r>
            <a:r>
              <a:rPr lang="en-US" altLang="tr-TR" sz="3200" dirty="0" smtClean="0">
                <a:latin typeface="Book Antiqua" pitchFamily="18" charset="0"/>
              </a:rPr>
              <a:t>/</a:t>
            </a:r>
            <a:r>
              <a:rPr lang="en-US" altLang="tr-TR" sz="3200" dirty="0" err="1" smtClean="0">
                <a:latin typeface="Book Antiqua" pitchFamily="18" charset="0"/>
              </a:rPr>
              <a:t>veya</a:t>
            </a:r>
            <a:r>
              <a:rPr lang="en-US" altLang="tr-TR" sz="3200" dirty="0" smtClean="0">
                <a:latin typeface="Book Antiqua" pitchFamily="18" charset="0"/>
              </a:rPr>
              <a:t> </a:t>
            </a:r>
            <a:r>
              <a:rPr lang="en-US" altLang="tr-TR" sz="3200" dirty="0" err="1" smtClean="0">
                <a:latin typeface="Book Antiqua" pitchFamily="18" charset="0"/>
              </a:rPr>
              <a:t>mekanik</a:t>
            </a:r>
            <a:r>
              <a:rPr lang="en-US" altLang="tr-TR" sz="3200" dirty="0" smtClean="0">
                <a:latin typeface="Book Antiqua" pitchFamily="18" charset="0"/>
              </a:rPr>
              <a:t> </a:t>
            </a:r>
            <a:r>
              <a:rPr lang="en-US" altLang="tr-TR" sz="3200" dirty="0" err="1" smtClean="0">
                <a:latin typeface="Book Antiqua" pitchFamily="18" charset="0"/>
              </a:rPr>
              <a:t>cihazlarla</a:t>
            </a:r>
            <a:r>
              <a:rPr lang="en-US" altLang="tr-TR" sz="3200" dirty="0" smtClean="0">
                <a:latin typeface="Book Antiqua" pitchFamily="18" charset="0"/>
              </a:rPr>
              <a:t> </a:t>
            </a:r>
            <a:r>
              <a:rPr lang="en-US" altLang="tr-TR" sz="3200" dirty="0" err="1" smtClean="0">
                <a:latin typeface="Book Antiqua" pitchFamily="18" charset="0"/>
              </a:rPr>
              <a:t>alınmayacaklardır</a:t>
            </a:r>
            <a:r>
              <a:rPr lang="en-US" altLang="tr-TR" sz="3200" dirty="0" smtClean="0">
                <a:latin typeface="Book Antiqua" pitchFamily="18" charset="0"/>
              </a:rPr>
              <a:t>. </a:t>
            </a:r>
            <a:r>
              <a:rPr lang="en-US" altLang="tr-TR" sz="3200" dirty="0" err="1" smtClean="0">
                <a:latin typeface="Book Antiqua" pitchFamily="18" charset="0"/>
              </a:rPr>
              <a:t>Bunları</a:t>
            </a:r>
            <a:r>
              <a:rPr lang="en-US" altLang="tr-TR" sz="3200" dirty="0" smtClean="0">
                <a:latin typeface="Book Antiqua" pitchFamily="18" charset="0"/>
              </a:rPr>
              <a:t> </a:t>
            </a:r>
            <a:r>
              <a:rPr lang="en-US" altLang="tr-TR" sz="3200" dirty="0" err="1" smtClean="0">
                <a:latin typeface="Book Antiqua" pitchFamily="18" charset="0"/>
              </a:rPr>
              <a:t>bulundurduğu</a:t>
            </a:r>
            <a:r>
              <a:rPr lang="en-US" altLang="tr-TR" sz="3200" dirty="0" smtClean="0">
                <a:latin typeface="Book Antiqua" pitchFamily="18" charset="0"/>
              </a:rPr>
              <a:t> </a:t>
            </a:r>
            <a:r>
              <a:rPr lang="en-US" altLang="tr-TR" sz="3200" dirty="0" err="1" smtClean="0">
                <a:latin typeface="Book Antiqua" pitchFamily="18" charset="0"/>
              </a:rPr>
              <a:t>tespit</a:t>
            </a:r>
            <a:r>
              <a:rPr lang="en-US" altLang="tr-TR" sz="3200" dirty="0" smtClean="0">
                <a:latin typeface="Book Antiqua" pitchFamily="18" charset="0"/>
              </a:rPr>
              <a:t> </a:t>
            </a:r>
            <a:r>
              <a:rPr lang="en-US" altLang="tr-TR" sz="3200" dirty="0" err="1" smtClean="0">
                <a:latin typeface="Book Antiqua" pitchFamily="18" charset="0"/>
              </a:rPr>
              <a:t>edilen</a:t>
            </a:r>
            <a:r>
              <a:rPr lang="en-US" altLang="tr-TR" sz="3200" dirty="0" smtClean="0">
                <a:latin typeface="Book Antiqua" pitchFamily="18" charset="0"/>
              </a:rPr>
              <a:t> </a:t>
            </a:r>
            <a:r>
              <a:rPr lang="en-US" altLang="tr-TR" sz="3200" dirty="0" err="1" smtClean="0">
                <a:latin typeface="Book Antiqua" pitchFamily="18" charset="0"/>
              </a:rPr>
              <a:t>öğrencinin</a:t>
            </a:r>
            <a:r>
              <a:rPr lang="en-US" altLang="tr-TR" sz="3200" dirty="0" smtClean="0">
                <a:latin typeface="Book Antiqua" pitchFamily="18" charset="0"/>
              </a:rPr>
              <a:t> </a:t>
            </a:r>
            <a:r>
              <a:rPr lang="en-US" altLang="tr-TR" sz="3200" dirty="0" err="1" smtClean="0">
                <a:latin typeface="Book Antiqua" pitchFamily="18" charset="0"/>
              </a:rPr>
              <a:t>sınavı</a:t>
            </a:r>
            <a:r>
              <a:rPr lang="en-US" altLang="tr-TR" sz="3200" dirty="0" smtClean="0">
                <a:latin typeface="Book Antiqua" pitchFamily="18" charset="0"/>
              </a:rPr>
              <a:t>, </a:t>
            </a:r>
            <a:r>
              <a:rPr lang="en-US" altLang="tr-TR" sz="3200" dirty="0" err="1" smtClean="0">
                <a:latin typeface="Book Antiqua" pitchFamily="18" charset="0"/>
              </a:rPr>
              <a:t>sınav</a:t>
            </a:r>
            <a:r>
              <a:rPr lang="en-US" altLang="tr-TR" sz="3200" dirty="0" smtClean="0">
                <a:latin typeface="Book Antiqua" pitchFamily="18" charset="0"/>
              </a:rPr>
              <a:t> </a:t>
            </a:r>
            <a:r>
              <a:rPr lang="en-US" altLang="tr-TR" sz="3200" dirty="0" err="1" smtClean="0">
                <a:latin typeface="Book Antiqua" pitchFamily="18" charset="0"/>
              </a:rPr>
              <a:t>kurallarının</a:t>
            </a:r>
            <a:r>
              <a:rPr lang="en-US" altLang="tr-TR" sz="3200" dirty="0" smtClean="0">
                <a:latin typeface="Book Antiqua" pitchFamily="18" charset="0"/>
              </a:rPr>
              <a:t> </a:t>
            </a:r>
            <a:r>
              <a:rPr lang="en-US" altLang="tr-TR" sz="3200" dirty="0" err="1" smtClean="0">
                <a:latin typeface="Book Antiqua" pitchFamily="18" charset="0"/>
              </a:rPr>
              <a:t>ihlali</a:t>
            </a:r>
            <a:r>
              <a:rPr lang="en-US" altLang="tr-TR" sz="3200" dirty="0" smtClean="0">
                <a:latin typeface="Book Antiqua" pitchFamily="18" charset="0"/>
              </a:rPr>
              <a:t> </a:t>
            </a:r>
            <a:r>
              <a:rPr lang="en-US" altLang="tr-TR" sz="3200" dirty="0" err="1" smtClean="0">
                <a:latin typeface="Book Antiqua" pitchFamily="18" charset="0"/>
              </a:rPr>
              <a:t>gerekçesiyle</a:t>
            </a:r>
            <a:r>
              <a:rPr lang="en-US" altLang="tr-TR" sz="3200" dirty="0" smtClean="0">
                <a:latin typeface="Book Antiqua" pitchFamily="18" charset="0"/>
              </a:rPr>
              <a:t> </a:t>
            </a:r>
            <a:r>
              <a:rPr lang="en-US" altLang="tr-TR" sz="3200" dirty="0" err="1" smtClean="0">
                <a:latin typeface="Book Antiqua" pitchFamily="18" charset="0"/>
              </a:rPr>
              <a:t>sınav</a:t>
            </a:r>
            <a:r>
              <a:rPr lang="en-US" altLang="tr-TR" sz="3200" dirty="0" smtClean="0">
                <a:latin typeface="Book Antiqua" pitchFamily="18" charset="0"/>
              </a:rPr>
              <a:t> </a:t>
            </a:r>
            <a:r>
              <a:rPr lang="en-US" altLang="tr-TR" sz="3200" dirty="0" err="1" smtClean="0">
                <a:latin typeface="Book Antiqua" pitchFamily="18" charset="0"/>
              </a:rPr>
              <a:t>salonundaki</a:t>
            </a:r>
            <a:r>
              <a:rPr lang="en-US" altLang="tr-TR" sz="3200" dirty="0" smtClean="0">
                <a:latin typeface="Book Antiqua" pitchFamily="18" charset="0"/>
              </a:rPr>
              <a:t> </a:t>
            </a:r>
            <a:r>
              <a:rPr lang="en-US" altLang="tr-TR" sz="3200" dirty="0" err="1" smtClean="0">
                <a:latin typeface="Book Antiqua" pitchFamily="18" charset="0"/>
              </a:rPr>
              <a:t>görevlilerce</a:t>
            </a:r>
            <a:r>
              <a:rPr lang="en-US" altLang="tr-TR" sz="3200" dirty="0" smtClean="0">
                <a:latin typeface="Book Antiqua" pitchFamily="18" charset="0"/>
              </a:rPr>
              <a:t> </a:t>
            </a:r>
            <a:r>
              <a:rPr lang="en-US" altLang="tr-TR" sz="3200" dirty="0" err="1" smtClean="0">
                <a:latin typeface="Book Antiqua" pitchFamily="18" charset="0"/>
              </a:rPr>
              <a:t>hazırlanan</a:t>
            </a:r>
            <a:r>
              <a:rPr lang="en-US" altLang="tr-TR" sz="3200" dirty="0" smtClean="0">
                <a:latin typeface="Book Antiqua" pitchFamily="18" charset="0"/>
              </a:rPr>
              <a:t> </a:t>
            </a:r>
            <a:r>
              <a:rPr lang="en-US" altLang="tr-TR" sz="3200" dirty="0" err="1" smtClean="0">
                <a:latin typeface="Book Antiqua" pitchFamily="18" charset="0"/>
              </a:rPr>
              <a:t>tutanakla</a:t>
            </a:r>
            <a:r>
              <a:rPr lang="en-US" altLang="tr-TR" sz="3200" dirty="0" smtClean="0">
                <a:latin typeface="Book Antiqua" pitchFamily="18" charset="0"/>
              </a:rPr>
              <a:t> </a:t>
            </a:r>
            <a:r>
              <a:rPr lang="en-US" altLang="tr-TR" sz="3200" dirty="0" err="1" smtClean="0">
                <a:latin typeface="Book Antiqua" pitchFamily="18" charset="0"/>
              </a:rPr>
              <a:t>geçersiz</a:t>
            </a:r>
            <a:r>
              <a:rPr lang="en-US" altLang="tr-TR" sz="3200" dirty="0" smtClean="0">
                <a:latin typeface="Book Antiqua" pitchFamily="18" charset="0"/>
              </a:rPr>
              <a:t> </a:t>
            </a:r>
            <a:r>
              <a:rPr lang="en-US" altLang="tr-TR" sz="3200" dirty="0" err="1" smtClean="0">
                <a:latin typeface="Book Antiqua" pitchFamily="18" charset="0"/>
              </a:rPr>
              <a:t>sayılacaktır</a:t>
            </a:r>
            <a:r>
              <a:rPr lang="en-US" altLang="tr-TR" sz="3200" dirty="0" smtClean="0">
                <a:latin typeface="Book Antiqua" pitchFamily="18" charset="0"/>
              </a:rPr>
              <a:t>.</a:t>
            </a:r>
            <a:endParaRPr lang="tr-TR" altLang="tr-TR" sz="3200" dirty="0" smtClean="0">
              <a:latin typeface="Book Antiqua" pitchFamily="18" charset="0"/>
            </a:endParaRPr>
          </a:p>
        </p:txBody>
      </p:sp>
      <p:sp>
        <p:nvSpPr>
          <p:cNvPr id="4" name="Sağ Ok 3"/>
          <p:cNvSpPr/>
          <p:nvPr/>
        </p:nvSpPr>
        <p:spPr>
          <a:xfrm>
            <a:off x="10703984" y="6381751"/>
            <a:ext cx="768349"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5" name="Başlık 1"/>
          <p:cNvSpPr>
            <a:spLocks noGrp="1"/>
          </p:cNvSpPr>
          <p:nvPr>
            <p:ph type="title"/>
          </p:nvPr>
        </p:nvSpPr>
        <p:spPr>
          <a:xfrm>
            <a:off x="914400" y="762000"/>
            <a:ext cx="9789584" cy="863600"/>
          </a:xfrm>
        </p:spPr>
        <p:txBody>
          <a:bodyPr>
            <a:normAutofit fontScale="90000"/>
          </a:bodyPr>
          <a:lstStyle/>
          <a:p>
            <a:pPr algn="ctr">
              <a:defRPr/>
            </a:pPr>
            <a:r>
              <a:rPr lang="tr-TR" sz="3200" b="1" dirty="0" smtClean="0"/>
              <a:t/>
            </a:r>
            <a:br>
              <a:rPr lang="tr-TR" sz="3200" b="1" dirty="0" smtClean="0"/>
            </a:br>
            <a:r>
              <a:rPr lang="en-US" sz="3200" b="1" dirty="0" smtClean="0"/>
              <a:t> </a:t>
            </a:r>
            <a:r>
              <a:rPr lang="en-US" sz="3200" b="1" dirty="0"/>
              <a:t>ORTAK SINAVLARIN </a:t>
            </a:r>
            <a:r>
              <a:rPr lang="en-US" sz="3200" b="1" dirty="0" smtClean="0"/>
              <a:t>UYGULANMASI</a:t>
            </a:r>
            <a:r>
              <a:rPr lang="tr-TR" sz="3200" b="1" dirty="0" smtClean="0"/>
              <a:t> -1</a:t>
            </a:r>
            <a:br>
              <a:rPr lang="tr-TR" sz="3200" b="1" dirty="0" smtClean="0"/>
            </a:br>
            <a:r>
              <a:rPr lang="tr-TR" sz="3200" b="1" dirty="0" smtClean="0"/>
              <a:t>(Kılavuzun 9. Maddesi)</a:t>
            </a:r>
            <a:r>
              <a:rPr lang="tr-TR" dirty="0"/>
              <a:t/>
            </a:r>
            <a:br>
              <a:rPr lang="tr-TR" dirty="0"/>
            </a:br>
            <a:endParaRPr lang="tr-TR" dirty="0"/>
          </a:p>
        </p:txBody>
      </p:sp>
      <p:sp>
        <p:nvSpPr>
          <p:cNvPr id="6" name="5 Metin kutusu"/>
          <p:cNvSpPr txBox="1"/>
          <p:nvPr/>
        </p:nvSpPr>
        <p:spPr>
          <a:xfrm>
            <a:off x="985837" y="685800"/>
            <a:ext cx="10329863" cy="1261884"/>
          </a:xfrm>
          <a:prstGeom prst="rect">
            <a:avLst/>
          </a:prstGeom>
          <a:noFill/>
        </p:spPr>
        <p:txBody>
          <a:bodyPr wrap="square" rtlCol="0">
            <a:spAutoFit/>
          </a:bodyPr>
          <a:lstStyle/>
          <a:p>
            <a:pPr algn="ctr"/>
            <a:r>
              <a:rPr lang="en-US" sz="3600" b="1" dirty="0" smtClean="0">
                <a:solidFill>
                  <a:srgbClr val="FF0000"/>
                </a:solidFill>
              </a:rPr>
              <a:t>ORTAK SINAVLARIN </a:t>
            </a:r>
            <a:r>
              <a:rPr lang="en-US" sz="4000" b="1" dirty="0" smtClean="0">
                <a:solidFill>
                  <a:srgbClr val="FF0000"/>
                </a:solidFill>
              </a:rPr>
              <a:t>UYGULANMASI</a:t>
            </a:r>
            <a:r>
              <a:rPr lang="tr-TR" sz="3600" b="1" dirty="0" smtClean="0">
                <a:solidFill>
                  <a:srgbClr val="FF0000"/>
                </a:solidFill>
              </a:rPr>
              <a:t> -1</a:t>
            </a:r>
            <a:br>
              <a:rPr lang="tr-TR" sz="3600" b="1" dirty="0" smtClean="0">
                <a:solidFill>
                  <a:srgbClr val="FF0000"/>
                </a:solidFill>
              </a:rPr>
            </a:br>
            <a:r>
              <a:rPr lang="tr-TR" sz="3600" b="1" dirty="0" smtClean="0">
                <a:solidFill>
                  <a:srgbClr val="FF0000"/>
                </a:solidFill>
              </a:rPr>
              <a:t>(Kılavuzun 9. Maddesi)</a:t>
            </a:r>
            <a:endParaRPr lang="tr-TR" sz="3600" dirty="0">
              <a:solidFill>
                <a:srgbClr val="FF0000"/>
              </a:solidFill>
            </a:endParaRPr>
          </a:p>
        </p:txBody>
      </p:sp>
    </p:spTree>
  </p:cSld>
  <p:clrMapOvr>
    <a:masterClrMapping/>
  </p:clrMapOvr>
  <p:transition spd="slow">
    <p:blinds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İçerik Yer Tutucusu 2"/>
          <p:cNvSpPr>
            <a:spLocks noGrp="1"/>
          </p:cNvSpPr>
          <p:nvPr>
            <p:ph idx="1"/>
          </p:nvPr>
        </p:nvSpPr>
        <p:spPr>
          <a:xfrm>
            <a:off x="457201" y="1585913"/>
            <a:ext cx="10958512" cy="4510087"/>
          </a:xfrm>
        </p:spPr>
        <p:txBody>
          <a:bodyPr>
            <a:noAutofit/>
          </a:bodyPr>
          <a:lstStyle/>
          <a:p>
            <a:pPr algn="just"/>
            <a:r>
              <a:rPr lang="en-US" altLang="tr-TR" sz="3200" dirty="0" err="1" smtClean="0">
                <a:latin typeface="Book Antiqua" pitchFamily="18" charset="0"/>
                <a:ea typeface="Book Antiqua" pitchFamily="18" charset="0"/>
                <a:cs typeface="Book Antiqua" pitchFamily="18" charset="0"/>
              </a:rPr>
              <a:t>Öğrenciler</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sınıf</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öğrenci</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yoklama</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listesinde</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belirtilen</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sınıf</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ve</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sıra</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numarasında</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oturacaktır</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Gerektiğinde</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öğrencinin</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yerini</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değiştirme</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yetkisi</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sınıflarda</a:t>
            </a:r>
            <a:r>
              <a:rPr lang="en-US" altLang="tr-TR" sz="3200" dirty="0" smtClean="0">
                <a:latin typeface="Book Antiqua" pitchFamily="18" charset="0"/>
                <a:ea typeface="Book Antiqua" pitchFamily="18" charset="0"/>
                <a:cs typeface="Book Antiqua" pitchFamily="18" charset="0"/>
              </a:rPr>
              <a:t> salon </a:t>
            </a:r>
            <a:r>
              <a:rPr lang="en-US" altLang="tr-TR" sz="3200" dirty="0" err="1" smtClean="0">
                <a:latin typeface="Book Antiqua" pitchFamily="18" charset="0"/>
                <a:ea typeface="Book Antiqua" pitchFamily="18" charset="0"/>
                <a:cs typeface="Book Antiqua" pitchFamily="18" charset="0"/>
              </a:rPr>
              <a:t>görevlisi</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öğretmenlere</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ait</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olacaktır</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Sınav</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başlamadan</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önce</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görevli</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öğretmenler</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sınavda</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uyulacak</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kuralları</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hatırlatacak</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sınav</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evrakının</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bulunduğu</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güvenlik</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torbalarını</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öğrencilerin</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önünde</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açarak</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cevap</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kâğıtlarını</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ve</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soru</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kitapçıklarını</a:t>
            </a:r>
            <a:r>
              <a:rPr lang="en-US" altLang="tr-TR" sz="3200" dirty="0" smtClean="0">
                <a:latin typeface="Book Antiqua" pitchFamily="18" charset="0"/>
                <a:ea typeface="Book Antiqua" pitchFamily="18" charset="0"/>
                <a:cs typeface="Book Antiqua" pitchFamily="18" charset="0"/>
              </a:rPr>
              <a:t> </a:t>
            </a:r>
            <a:r>
              <a:rPr lang="en-US" altLang="tr-TR" sz="3200" dirty="0" err="1" smtClean="0">
                <a:latin typeface="Book Antiqua" pitchFamily="18" charset="0"/>
                <a:ea typeface="Book Antiqua" pitchFamily="18" charset="0"/>
                <a:cs typeface="Book Antiqua" pitchFamily="18" charset="0"/>
              </a:rPr>
              <a:t>dağıtacaktır</a:t>
            </a:r>
            <a:r>
              <a:rPr lang="en-US" altLang="tr-TR" sz="3200" dirty="0" smtClean="0">
                <a:latin typeface="Book Antiqua" pitchFamily="18" charset="0"/>
                <a:ea typeface="Book Antiqua" pitchFamily="18" charset="0"/>
                <a:cs typeface="Book Antiqua" pitchFamily="18" charset="0"/>
              </a:rPr>
              <a:t>.</a:t>
            </a:r>
            <a:endParaRPr lang="tr-TR" altLang="tr-TR" sz="3200" dirty="0" smtClean="0"/>
          </a:p>
        </p:txBody>
      </p:sp>
      <p:sp>
        <p:nvSpPr>
          <p:cNvPr id="4" name="Sağ Ok 3"/>
          <p:cNvSpPr/>
          <p:nvPr/>
        </p:nvSpPr>
        <p:spPr>
          <a:xfrm>
            <a:off x="10703984" y="6381751"/>
            <a:ext cx="768349"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5" name="Başlık 1"/>
          <p:cNvSpPr>
            <a:spLocks noGrp="1"/>
          </p:cNvSpPr>
          <p:nvPr>
            <p:ph type="title"/>
          </p:nvPr>
        </p:nvSpPr>
        <p:spPr>
          <a:xfrm>
            <a:off x="1016000" y="685800"/>
            <a:ext cx="9448800" cy="1009650"/>
          </a:xfrm>
        </p:spPr>
        <p:txBody>
          <a:bodyPr>
            <a:normAutofit fontScale="90000"/>
          </a:bodyPr>
          <a:lstStyle/>
          <a:p>
            <a:pPr algn="ctr">
              <a:defRPr/>
            </a:pPr>
            <a:r>
              <a:rPr lang="tr-TR" sz="3200" b="1" dirty="0" smtClean="0"/>
              <a:t/>
            </a:r>
            <a:br>
              <a:rPr lang="tr-TR" sz="3200" b="1" dirty="0" smtClean="0"/>
            </a:br>
            <a:r>
              <a:rPr lang="en-US" sz="3200" b="1" dirty="0" smtClean="0"/>
              <a:t>ORTAK </a:t>
            </a:r>
            <a:r>
              <a:rPr lang="en-US" sz="3200" b="1" dirty="0"/>
              <a:t>SINAVLARIN </a:t>
            </a:r>
            <a:r>
              <a:rPr lang="en-US" sz="3200" b="1" dirty="0" smtClean="0"/>
              <a:t>UYGULANMASI</a:t>
            </a:r>
            <a:r>
              <a:rPr lang="tr-TR" sz="3200" b="1" dirty="0" smtClean="0"/>
              <a:t>-2</a:t>
            </a:r>
            <a:r>
              <a:rPr lang="tr-TR" dirty="0"/>
              <a:t/>
            </a:r>
            <a:br>
              <a:rPr lang="tr-TR" dirty="0"/>
            </a:br>
            <a:endParaRPr lang="tr-TR" dirty="0"/>
          </a:p>
        </p:txBody>
      </p:sp>
      <p:sp>
        <p:nvSpPr>
          <p:cNvPr id="6" name="5 Metin kutusu"/>
          <p:cNvSpPr txBox="1"/>
          <p:nvPr/>
        </p:nvSpPr>
        <p:spPr>
          <a:xfrm>
            <a:off x="2114549" y="691924"/>
            <a:ext cx="8107989" cy="707886"/>
          </a:xfrm>
          <a:prstGeom prst="rect">
            <a:avLst/>
          </a:prstGeom>
          <a:noFill/>
        </p:spPr>
        <p:txBody>
          <a:bodyPr wrap="none" rtlCol="0">
            <a:spAutoFit/>
          </a:bodyPr>
          <a:lstStyle/>
          <a:p>
            <a:pPr algn="ctr"/>
            <a:r>
              <a:rPr lang="en-US" sz="4000" b="1" dirty="0" smtClean="0">
                <a:solidFill>
                  <a:srgbClr val="FF0000"/>
                </a:solidFill>
              </a:rPr>
              <a:t>ORTAK SINAVLARIN UYGULANMASI</a:t>
            </a:r>
            <a:r>
              <a:rPr lang="tr-TR" sz="4000" b="1" dirty="0" smtClean="0">
                <a:solidFill>
                  <a:srgbClr val="FF0000"/>
                </a:solidFill>
              </a:rPr>
              <a:t>-2</a:t>
            </a:r>
            <a:endParaRPr lang="tr-TR" sz="4000" dirty="0">
              <a:solidFill>
                <a:srgbClr val="FF0000"/>
              </a:solidFill>
            </a:endParaRPr>
          </a:p>
        </p:txBody>
      </p:sp>
    </p:spTree>
  </p:cSld>
  <p:clrMapOvr>
    <a:masterClrMapping/>
  </p:clrMapOvr>
  <p:transition spd="slow">
    <p:blinds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İçerik Yer Tutucusu 2"/>
          <p:cNvSpPr>
            <a:spLocks noGrp="1"/>
          </p:cNvSpPr>
          <p:nvPr>
            <p:ph idx="1"/>
          </p:nvPr>
        </p:nvSpPr>
        <p:spPr>
          <a:xfrm>
            <a:off x="328613" y="1543050"/>
            <a:ext cx="11315699" cy="4552950"/>
          </a:xfrm>
        </p:spPr>
        <p:txBody>
          <a:bodyPr>
            <a:normAutofit/>
          </a:bodyPr>
          <a:lstStyle/>
          <a:p>
            <a:pPr algn="just"/>
            <a:r>
              <a:rPr lang="en-US" altLang="tr-TR" sz="2800" dirty="0" err="1" smtClean="0"/>
              <a:t>Öğrenci</a:t>
            </a:r>
            <a:r>
              <a:rPr lang="en-US" altLang="tr-TR" sz="2800" dirty="0" smtClean="0"/>
              <a:t>, </a:t>
            </a:r>
            <a:r>
              <a:rPr lang="en-US" altLang="tr-TR" sz="2800" dirty="0" err="1" smtClean="0"/>
              <a:t>cevap</a:t>
            </a:r>
            <a:r>
              <a:rPr lang="en-US" altLang="tr-TR" sz="2800" dirty="0" smtClean="0"/>
              <a:t> </a:t>
            </a:r>
            <a:r>
              <a:rPr lang="en-US" altLang="tr-TR" sz="2800" dirty="0" err="1" smtClean="0"/>
              <a:t>kâğıdında</a:t>
            </a:r>
            <a:r>
              <a:rPr lang="en-US" altLang="tr-TR" sz="2800" dirty="0" smtClean="0"/>
              <a:t> </a:t>
            </a:r>
            <a:r>
              <a:rPr lang="en-US" altLang="tr-TR" sz="2800" dirty="0" err="1" smtClean="0"/>
              <a:t>yazılı</a:t>
            </a:r>
            <a:r>
              <a:rPr lang="en-US" altLang="tr-TR" sz="2800" dirty="0" smtClean="0"/>
              <a:t> </a:t>
            </a:r>
            <a:r>
              <a:rPr lang="en-US" altLang="tr-TR" sz="2800" dirty="0" err="1" smtClean="0"/>
              <a:t>olan</a:t>
            </a:r>
            <a:r>
              <a:rPr lang="en-US" altLang="tr-TR" sz="2800" dirty="0" smtClean="0"/>
              <a:t> T.C. </a:t>
            </a:r>
            <a:r>
              <a:rPr lang="en-US" altLang="tr-TR" sz="2800" dirty="0" err="1" smtClean="0"/>
              <a:t>kimlik</a:t>
            </a:r>
            <a:r>
              <a:rPr lang="en-US" altLang="tr-TR" sz="2800" dirty="0" smtClean="0"/>
              <a:t> </a:t>
            </a:r>
            <a:r>
              <a:rPr lang="en-US" altLang="tr-TR" sz="2800" dirty="0" err="1" smtClean="0"/>
              <a:t>numarası</a:t>
            </a:r>
            <a:r>
              <a:rPr lang="en-US" altLang="tr-TR" sz="2800" dirty="0" smtClean="0"/>
              <a:t>, </a:t>
            </a:r>
            <a:r>
              <a:rPr lang="en-US" altLang="tr-TR" sz="2800" dirty="0" err="1" smtClean="0"/>
              <a:t>adı</a:t>
            </a:r>
            <a:r>
              <a:rPr lang="en-US" altLang="tr-TR" sz="2800" dirty="0" smtClean="0"/>
              <a:t> </a:t>
            </a:r>
            <a:r>
              <a:rPr lang="en-US" altLang="tr-TR" sz="2800" dirty="0" err="1" smtClean="0"/>
              <a:t>ve</a:t>
            </a:r>
            <a:r>
              <a:rPr lang="en-US" altLang="tr-TR" sz="2800" dirty="0" smtClean="0"/>
              <a:t> </a:t>
            </a:r>
            <a:r>
              <a:rPr lang="en-US" altLang="tr-TR" sz="2800" dirty="0" err="1" smtClean="0"/>
              <a:t>soyadı</a:t>
            </a:r>
            <a:r>
              <a:rPr lang="en-US" altLang="tr-TR" sz="2800" dirty="0" smtClean="0"/>
              <a:t> </a:t>
            </a:r>
            <a:r>
              <a:rPr lang="en-US" altLang="tr-TR" sz="2800" dirty="0" err="1" smtClean="0"/>
              <a:t>bilgilerini</a:t>
            </a:r>
            <a:r>
              <a:rPr lang="en-US" altLang="tr-TR" sz="2800" dirty="0" smtClean="0"/>
              <a:t> </a:t>
            </a:r>
            <a:r>
              <a:rPr lang="en-US" altLang="tr-TR" sz="2800" dirty="0" err="1" smtClean="0"/>
              <a:t>kontrol</a:t>
            </a:r>
            <a:r>
              <a:rPr lang="en-US" altLang="tr-TR" sz="2800" dirty="0" smtClean="0"/>
              <a:t> </a:t>
            </a:r>
            <a:r>
              <a:rPr lang="en-US" altLang="tr-TR" sz="2800" dirty="0" err="1" smtClean="0"/>
              <a:t>edecek</a:t>
            </a:r>
            <a:r>
              <a:rPr lang="en-US" altLang="tr-TR" sz="2800" dirty="0" smtClean="0"/>
              <a:t>, </a:t>
            </a:r>
            <a:r>
              <a:rPr lang="en-US" altLang="tr-TR" sz="2800" dirty="0" err="1" smtClean="0"/>
              <a:t>hata</a:t>
            </a:r>
            <a:r>
              <a:rPr lang="en-US" altLang="tr-TR" sz="2800" dirty="0" smtClean="0"/>
              <a:t> </a:t>
            </a:r>
            <a:r>
              <a:rPr lang="en-US" altLang="tr-TR" sz="2800" dirty="0" err="1" smtClean="0"/>
              <a:t>varsa</a:t>
            </a:r>
            <a:r>
              <a:rPr lang="en-US" altLang="tr-TR" sz="2800" dirty="0" smtClean="0"/>
              <a:t> </a:t>
            </a:r>
            <a:r>
              <a:rPr lang="en-US" altLang="tr-TR" sz="2800" dirty="0" err="1" smtClean="0"/>
              <a:t>sınav</a:t>
            </a:r>
            <a:r>
              <a:rPr lang="en-US" altLang="tr-TR" sz="2800" dirty="0" smtClean="0"/>
              <a:t> </a:t>
            </a:r>
            <a:r>
              <a:rPr lang="en-US" altLang="tr-TR" sz="2800" dirty="0" err="1" smtClean="0"/>
              <a:t>görevlilerine</a:t>
            </a:r>
            <a:r>
              <a:rPr lang="en-US" altLang="tr-TR" sz="2800" dirty="0" smtClean="0"/>
              <a:t> </a:t>
            </a:r>
            <a:r>
              <a:rPr lang="en-US" altLang="tr-TR" sz="2800" dirty="0" err="1" smtClean="0"/>
              <a:t>söyleyecek</a:t>
            </a:r>
            <a:r>
              <a:rPr lang="en-US" altLang="tr-TR" sz="2800" dirty="0" smtClean="0"/>
              <a:t>, </a:t>
            </a:r>
            <a:r>
              <a:rPr lang="en-US" altLang="tr-TR" sz="2800" dirty="0" err="1" smtClean="0"/>
              <a:t>sınav</a:t>
            </a:r>
            <a:r>
              <a:rPr lang="en-US" altLang="tr-TR" sz="2800" dirty="0" smtClean="0"/>
              <a:t> </a:t>
            </a:r>
            <a:r>
              <a:rPr lang="en-US" altLang="tr-TR" sz="2800" dirty="0" err="1" smtClean="0"/>
              <a:t>görevlileri</a:t>
            </a:r>
            <a:r>
              <a:rPr lang="en-US" altLang="tr-TR" sz="2800" dirty="0" smtClean="0"/>
              <a:t> </a:t>
            </a:r>
            <a:r>
              <a:rPr lang="en-US" altLang="tr-TR" sz="2800" dirty="0" err="1" smtClean="0"/>
              <a:t>bu</a:t>
            </a:r>
            <a:r>
              <a:rPr lang="en-US" altLang="tr-TR" sz="2800" dirty="0" smtClean="0"/>
              <a:t> </a:t>
            </a:r>
            <a:r>
              <a:rPr lang="en-US" altLang="tr-TR" sz="2800" dirty="0" err="1" smtClean="0"/>
              <a:t>durumu</a:t>
            </a:r>
            <a:r>
              <a:rPr lang="en-US" altLang="tr-TR" sz="2800" dirty="0" smtClean="0"/>
              <a:t> </a:t>
            </a:r>
            <a:r>
              <a:rPr lang="en-US" altLang="tr-TR" sz="2800" dirty="0" err="1" smtClean="0"/>
              <a:t>tutanak</a:t>
            </a:r>
            <a:r>
              <a:rPr lang="en-US" altLang="tr-TR" sz="2800" dirty="0" smtClean="0"/>
              <a:t> </a:t>
            </a:r>
            <a:r>
              <a:rPr lang="en-US" altLang="tr-TR" sz="2800" dirty="0" err="1" smtClean="0"/>
              <a:t>altına</a:t>
            </a:r>
            <a:r>
              <a:rPr lang="en-US" altLang="tr-TR" sz="2800" dirty="0" smtClean="0"/>
              <a:t> </a:t>
            </a:r>
            <a:r>
              <a:rPr lang="en-US" altLang="tr-TR" sz="2800" dirty="0" err="1" smtClean="0"/>
              <a:t>alacaktır</a:t>
            </a:r>
            <a:r>
              <a:rPr lang="en-US" altLang="tr-TR" sz="2800" dirty="0" smtClean="0"/>
              <a:t>. </a:t>
            </a:r>
            <a:r>
              <a:rPr lang="en-US" altLang="tr-TR" sz="2800" dirty="0" err="1" smtClean="0"/>
              <a:t>Öğrencinin</a:t>
            </a:r>
            <a:r>
              <a:rPr lang="en-US" altLang="tr-TR" sz="2800" dirty="0" smtClean="0"/>
              <a:t> </a:t>
            </a:r>
            <a:r>
              <a:rPr lang="en-US" altLang="tr-TR" sz="2800" dirty="0" err="1" smtClean="0"/>
              <a:t>adına</a:t>
            </a:r>
            <a:r>
              <a:rPr lang="en-US" altLang="tr-TR" sz="2800" dirty="0" smtClean="0"/>
              <a:t> </a:t>
            </a:r>
            <a:r>
              <a:rPr lang="en-US" altLang="tr-TR" sz="2800" dirty="0" err="1" smtClean="0"/>
              <a:t>düzenlenmiş</a:t>
            </a:r>
            <a:r>
              <a:rPr lang="en-US" altLang="tr-TR" sz="2800" dirty="0" smtClean="0"/>
              <a:t> </a:t>
            </a:r>
            <a:r>
              <a:rPr lang="en-US" altLang="tr-TR" sz="2800" dirty="0" err="1" smtClean="0"/>
              <a:t>cevap</a:t>
            </a:r>
            <a:r>
              <a:rPr lang="en-US" altLang="tr-TR" sz="2800" dirty="0" smtClean="0"/>
              <a:t> </a:t>
            </a:r>
            <a:r>
              <a:rPr lang="en-US" altLang="tr-TR" sz="2800" dirty="0" err="1" smtClean="0"/>
              <a:t>kâğıdı</a:t>
            </a:r>
            <a:r>
              <a:rPr lang="en-US" altLang="tr-TR" sz="2800" dirty="0" smtClean="0"/>
              <a:t> </a:t>
            </a:r>
            <a:r>
              <a:rPr lang="en-US" altLang="tr-TR" sz="2800" dirty="0" err="1" smtClean="0"/>
              <a:t>bulunmuyorsa</a:t>
            </a:r>
            <a:r>
              <a:rPr lang="en-US" altLang="tr-TR" sz="2800" dirty="0" smtClean="0"/>
              <a:t> </a:t>
            </a:r>
            <a:r>
              <a:rPr lang="en-US" altLang="tr-TR" sz="2800" dirty="0" err="1" smtClean="0"/>
              <a:t>veya</a:t>
            </a:r>
            <a:r>
              <a:rPr lang="en-US" altLang="tr-TR" sz="2800" dirty="0" smtClean="0"/>
              <a:t> </a:t>
            </a:r>
            <a:r>
              <a:rPr lang="en-US" altLang="tr-TR" sz="2800" dirty="0" err="1" smtClean="0"/>
              <a:t>kullanılamayacak</a:t>
            </a:r>
            <a:r>
              <a:rPr lang="en-US" altLang="tr-TR" sz="2800" dirty="0" smtClean="0"/>
              <a:t>  </a:t>
            </a:r>
            <a:r>
              <a:rPr lang="en-US" altLang="tr-TR" sz="2800" dirty="0" err="1" smtClean="0"/>
              <a:t>durumdaysa</a:t>
            </a:r>
            <a:r>
              <a:rPr lang="en-US" altLang="tr-TR" sz="2800" dirty="0" smtClean="0"/>
              <a:t> </a:t>
            </a:r>
            <a:r>
              <a:rPr lang="en-US" altLang="tr-TR" sz="2800" dirty="0" err="1" smtClean="0"/>
              <a:t>yeni</a:t>
            </a:r>
            <a:r>
              <a:rPr lang="en-US" altLang="tr-TR" sz="2800" dirty="0" smtClean="0"/>
              <a:t>  </a:t>
            </a:r>
            <a:r>
              <a:rPr lang="en-US" altLang="tr-TR" sz="2800" dirty="0" err="1" smtClean="0"/>
              <a:t>bir</a:t>
            </a:r>
            <a:r>
              <a:rPr lang="en-US" altLang="tr-TR" sz="2800" dirty="0" smtClean="0"/>
              <a:t>  </a:t>
            </a:r>
            <a:r>
              <a:rPr lang="en-US" altLang="tr-TR" sz="2800" dirty="0" err="1" smtClean="0"/>
              <a:t>cevap</a:t>
            </a:r>
            <a:r>
              <a:rPr lang="en-US" altLang="tr-TR" sz="2800" dirty="0" smtClean="0"/>
              <a:t>  </a:t>
            </a:r>
            <a:r>
              <a:rPr lang="en-US" altLang="tr-TR" sz="2800" dirty="0" err="1" smtClean="0"/>
              <a:t>kâğıdına</a:t>
            </a:r>
            <a:r>
              <a:rPr lang="en-US" altLang="tr-TR" sz="2800" dirty="0" smtClean="0"/>
              <a:t>  </a:t>
            </a:r>
            <a:r>
              <a:rPr lang="en-US" altLang="tr-TR" sz="2800" dirty="0" err="1" smtClean="0"/>
              <a:t>öğrenci</a:t>
            </a:r>
            <a:r>
              <a:rPr lang="en-US" altLang="tr-TR" sz="2800" dirty="0" smtClean="0"/>
              <a:t>, </a:t>
            </a:r>
            <a:r>
              <a:rPr lang="en-US" altLang="tr-TR" sz="2800" dirty="0" err="1" smtClean="0"/>
              <a:t>kimlik</a:t>
            </a:r>
            <a:r>
              <a:rPr lang="en-US" altLang="tr-TR" sz="2800" dirty="0" smtClean="0"/>
              <a:t> </a:t>
            </a:r>
            <a:r>
              <a:rPr lang="en-US" altLang="tr-TR" sz="2800" dirty="0" err="1" smtClean="0"/>
              <a:t>bilgilerini</a:t>
            </a:r>
            <a:r>
              <a:rPr lang="en-US" altLang="tr-TR" sz="2800" dirty="0" smtClean="0"/>
              <a:t> </a:t>
            </a:r>
            <a:r>
              <a:rPr lang="en-US" altLang="tr-TR" sz="2800" dirty="0" err="1" smtClean="0"/>
              <a:t>sınavda</a:t>
            </a:r>
            <a:r>
              <a:rPr lang="en-US" altLang="tr-TR" sz="2800" dirty="0" smtClean="0"/>
              <a:t> </a:t>
            </a:r>
            <a:r>
              <a:rPr lang="en-US" altLang="tr-TR" sz="2800" dirty="0" err="1" smtClean="0"/>
              <a:t>görevli</a:t>
            </a:r>
            <a:r>
              <a:rPr lang="en-US" altLang="tr-TR" sz="2800" dirty="0" smtClean="0"/>
              <a:t>  </a:t>
            </a:r>
            <a:r>
              <a:rPr lang="en-US" altLang="tr-TR" sz="2800" dirty="0" err="1" smtClean="0"/>
              <a:t>öğretmenin</a:t>
            </a:r>
            <a:r>
              <a:rPr lang="en-US" altLang="tr-TR" sz="2800" dirty="0" smtClean="0"/>
              <a:t>  </a:t>
            </a:r>
            <a:r>
              <a:rPr lang="en-US" altLang="tr-TR" sz="2800" dirty="0" err="1" smtClean="0"/>
              <a:t>açıklamalarına</a:t>
            </a:r>
            <a:r>
              <a:rPr lang="en-US" altLang="tr-TR" sz="2800" dirty="0" smtClean="0"/>
              <a:t>  </a:t>
            </a:r>
            <a:r>
              <a:rPr lang="en-US" altLang="tr-TR" sz="2800" dirty="0" err="1" smtClean="0"/>
              <a:t>göre</a:t>
            </a:r>
            <a:r>
              <a:rPr lang="en-US" altLang="tr-TR" sz="2800" dirty="0" smtClean="0"/>
              <a:t>  </a:t>
            </a:r>
            <a:r>
              <a:rPr lang="en-US" altLang="tr-TR" sz="2800" dirty="0" err="1" smtClean="0"/>
              <a:t>yazacak</a:t>
            </a:r>
            <a:r>
              <a:rPr lang="en-US" altLang="tr-TR" sz="2800" dirty="0" smtClean="0"/>
              <a:t>  </a:t>
            </a:r>
            <a:r>
              <a:rPr lang="en-US" altLang="tr-TR" sz="2800" dirty="0" err="1" smtClean="0"/>
              <a:t>ve</a:t>
            </a:r>
            <a:r>
              <a:rPr lang="en-US" altLang="tr-TR" sz="2800" dirty="0" smtClean="0"/>
              <a:t>  </a:t>
            </a:r>
            <a:r>
              <a:rPr lang="en-US" altLang="tr-TR" sz="2800" dirty="0" err="1" smtClean="0"/>
              <a:t>kodlayacaktır</a:t>
            </a:r>
            <a:r>
              <a:rPr lang="en-US" altLang="tr-TR" sz="2800" dirty="0" smtClean="0"/>
              <a:t>.  </a:t>
            </a:r>
            <a:r>
              <a:rPr lang="en-US" altLang="tr-TR" sz="2800" dirty="0" err="1" smtClean="0"/>
              <a:t>Öğrenciye</a:t>
            </a:r>
            <a:r>
              <a:rPr lang="en-US" altLang="tr-TR" sz="2800" dirty="0" smtClean="0"/>
              <a:t>  </a:t>
            </a:r>
            <a:r>
              <a:rPr lang="en-US" altLang="tr-TR" sz="2800" dirty="0" err="1" smtClean="0"/>
              <a:t>verilen</a:t>
            </a:r>
            <a:r>
              <a:rPr lang="en-US" altLang="tr-TR" sz="2800" dirty="0" smtClean="0"/>
              <a:t>  </a:t>
            </a:r>
            <a:r>
              <a:rPr lang="en-US" altLang="tr-TR" sz="2800" dirty="0" err="1" smtClean="0"/>
              <a:t>yeni</a:t>
            </a:r>
            <a:r>
              <a:rPr lang="en-US" altLang="tr-TR" sz="2800" dirty="0" smtClean="0"/>
              <a:t> </a:t>
            </a:r>
            <a:r>
              <a:rPr lang="en-US" altLang="tr-TR" sz="2800" dirty="0" err="1" smtClean="0"/>
              <a:t>cevap</a:t>
            </a:r>
            <a:r>
              <a:rPr lang="en-US" altLang="tr-TR" sz="2800" dirty="0" smtClean="0"/>
              <a:t> </a:t>
            </a:r>
            <a:r>
              <a:rPr lang="en-US" altLang="tr-TR" sz="2800" dirty="0" err="1" smtClean="0"/>
              <a:t>kâğıdında</a:t>
            </a:r>
            <a:r>
              <a:rPr lang="en-US" altLang="tr-TR" sz="2800" dirty="0" smtClean="0"/>
              <a:t> </a:t>
            </a:r>
            <a:r>
              <a:rPr lang="en-US" altLang="tr-TR" sz="2800" dirty="0" err="1" smtClean="0"/>
              <a:t>öğrenci</a:t>
            </a:r>
            <a:r>
              <a:rPr lang="en-US" altLang="tr-TR" sz="2800" dirty="0" smtClean="0"/>
              <a:t> </a:t>
            </a:r>
            <a:r>
              <a:rPr lang="en-US" altLang="tr-TR" sz="2800" dirty="0" err="1" smtClean="0"/>
              <a:t>bilgisinin</a:t>
            </a:r>
            <a:r>
              <a:rPr lang="en-US" altLang="tr-TR" sz="2800" dirty="0" smtClean="0"/>
              <a:t> </a:t>
            </a:r>
            <a:r>
              <a:rPr lang="en-US" altLang="tr-TR" sz="2800" dirty="0" err="1" smtClean="0"/>
              <a:t>yer</a:t>
            </a:r>
            <a:r>
              <a:rPr lang="en-US" altLang="tr-TR" sz="2800" dirty="0" smtClean="0"/>
              <a:t> </a:t>
            </a:r>
            <a:r>
              <a:rPr lang="en-US" altLang="tr-TR" sz="2800" dirty="0" err="1" smtClean="0"/>
              <a:t>aldığı</a:t>
            </a:r>
            <a:r>
              <a:rPr lang="en-US" altLang="tr-TR" sz="2800" dirty="0" smtClean="0"/>
              <a:t> </a:t>
            </a:r>
            <a:r>
              <a:rPr lang="en-US" altLang="tr-TR" sz="2800" dirty="0" err="1" smtClean="0"/>
              <a:t>bölümde</a:t>
            </a:r>
            <a:r>
              <a:rPr lang="en-US" altLang="tr-TR" sz="2800" dirty="0" smtClean="0"/>
              <a:t> </a:t>
            </a:r>
            <a:r>
              <a:rPr lang="en-US" altLang="tr-TR" sz="2800" dirty="0" err="1" smtClean="0"/>
              <a:t>yapılan</a:t>
            </a:r>
            <a:r>
              <a:rPr lang="en-US" altLang="tr-TR" sz="2800" dirty="0" smtClean="0"/>
              <a:t> </a:t>
            </a:r>
            <a:r>
              <a:rPr lang="en-US" altLang="tr-TR" sz="2800" dirty="0" err="1" smtClean="0"/>
              <a:t>hatalı</a:t>
            </a:r>
            <a:r>
              <a:rPr lang="en-US" altLang="tr-TR" sz="2800" dirty="0" smtClean="0"/>
              <a:t> </a:t>
            </a:r>
            <a:r>
              <a:rPr lang="en-US" altLang="tr-TR" sz="2800" dirty="0" err="1" smtClean="0"/>
              <a:t>veya</a:t>
            </a:r>
            <a:r>
              <a:rPr lang="en-US" altLang="tr-TR" sz="2800" dirty="0" smtClean="0"/>
              <a:t> </a:t>
            </a:r>
            <a:r>
              <a:rPr lang="en-US" altLang="tr-TR" sz="2800" dirty="0" err="1" smtClean="0"/>
              <a:t>eksik</a:t>
            </a:r>
            <a:r>
              <a:rPr lang="en-US" altLang="tr-TR" sz="2800" dirty="0" smtClean="0"/>
              <a:t> </a:t>
            </a:r>
            <a:r>
              <a:rPr lang="en-US" altLang="tr-TR" sz="2800" dirty="0" err="1" smtClean="0"/>
              <a:t>kodlamadan</a:t>
            </a:r>
            <a:r>
              <a:rPr lang="en-US" altLang="tr-TR" sz="2800" dirty="0" smtClean="0"/>
              <a:t> </a:t>
            </a:r>
            <a:r>
              <a:rPr lang="en-US" altLang="tr-TR" sz="2800" dirty="0" err="1" smtClean="0"/>
              <a:t>öğrenci</a:t>
            </a:r>
            <a:r>
              <a:rPr lang="en-US" altLang="tr-TR" sz="2800" dirty="0" smtClean="0"/>
              <a:t> </a:t>
            </a:r>
            <a:r>
              <a:rPr lang="en-US" altLang="tr-TR" sz="2800" dirty="0" err="1" smtClean="0"/>
              <a:t>ile</a:t>
            </a:r>
            <a:r>
              <a:rPr lang="en-US" altLang="tr-TR" sz="2800" dirty="0" smtClean="0"/>
              <a:t> </a:t>
            </a:r>
            <a:r>
              <a:rPr lang="en-US" altLang="tr-TR" sz="2800" dirty="0" err="1" smtClean="0"/>
              <a:t>birlikte</a:t>
            </a:r>
            <a:r>
              <a:rPr lang="en-US" altLang="tr-TR" sz="2800" dirty="0" smtClean="0"/>
              <a:t> salon </a:t>
            </a:r>
            <a:r>
              <a:rPr lang="en-US" altLang="tr-TR" sz="2800" dirty="0" err="1" smtClean="0"/>
              <a:t>görevlileri</a:t>
            </a:r>
            <a:r>
              <a:rPr lang="en-US" altLang="tr-TR" sz="2800" dirty="0" smtClean="0"/>
              <a:t> de </a:t>
            </a:r>
            <a:r>
              <a:rPr lang="en-US" altLang="tr-TR" sz="2800" dirty="0" err="1" smtClean="0"/>
              <a:t>sorumlu</a:t>
            </a:r>
            <a:r>
              <a:rPr lang="en-US" altLang="tr-TR" sz="2800" dirty="0" smtClean="0"/>
              <a:t> </a:t>
            </a:r>
            <a:r>
              <a:rPr lang="en-US" altLang="tr-TR" sz="2800" dirty="0" err="1" smtClean="0"/>
              <a:t>olacaklardır</a:t>
            </a:r>
            <a:r>
              <a:rPr lang="en-US" altLang="tr-TR" sz="2800" dirty="0" smtClean="0"/>
              <a:t>.</a:t>
            </a:r>
            <a:endParaRPr lang="tr-TR" altLang="tr-TR" sz="2800" dirty="0" smtClean="0"/>
          </a:p>
        </p:txBody>
      </p:sp>
      <p:sp>
        <p:nvSpPr>
          <p:cNvPr id="4" name="Sağ Ok 3"/>
          <p:cNvSpPr/>
          <p:nvPr/>
        </p:nvSpPr>
        <p:spPr>
          <a:xfrm>
            <a:off x="10703984" y="6381751"/>
            <a:ext cx="768349"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5" name="Başlık 1"/>
          <p:cNvSpPr>
            <a:spLocks noGrp="1"/>
          </p:cNvSpPr>
          <p:nvPr>
            <p:ph type="title"/>
          </p:nvPr>
        </p:nvSpPr>
        <p:spPr>
          <a:xfrm>
            <a:off x="1016000" y="685800"/>
            <a:ext cx="9448800" cy="1009650"/>
          </a:xfrm>
        </p:spPr>
        <p:txBody>
          <a:bodyPr>
            <a:normAutofit fontScale="90000"/>
          </a:bodyPr>
          <a:lstStyle/>
          <a:p>
            <a:pPr algn="ctr">
              <a:defRPr/>
            </a:pPr>
            <a:r>
              <a:rPr lang="tr-TR" sz="3200" b="1" dirty="0" smtClean="0"/>
              <a:t/>
            </a:r>
            <a:br>
              <a:rPr lang="tr-TR" sz="3200" b="1" dirty="0" smtClean="0"/>
            </a:br>
            <a:r>
              <a:rPr lang="en-US" sz="3200" b="1" dirty="0" smtClean="0"/>
              <a:t>ORTAK </a:t>
            </a:r>
            <a:r>
              <a:rPr lang="en-US" sz="3200" b="1" dirty="0"/>
              <a:t>SINAVLARIN </a:t>
            </a:r>
            <a:r>
              <a:rPr lang="en-US" sz="3200" b="1" dirty="0" smtClean="0"/>
              <a:t>UYGULANMASI</a:t>
            </a:r>
            <a:r>
              <a:rPr lang="tr-TR" sz="3200" b="1" dirty="0" smtClean="0"/>
              <a:t>-3</a:t>
            </a:r>
            <a:r>
              <a:rPr lang="tr-TR" dirty="0"/>
              <a:t/>
            </a:r>
            <a:br>
              <a:rPr lang="tr-TR" dirty="0"/>
            </a:br>
            <a:endParaRPr lang="tr-TR" dirty="0"/>
          </a:p>
        </p:txBody>
      </p:sp>
      <p:sp>
        <p:nvSpPr>
          <p:cNvPr id="6" name="5 Metin kutusu"/>
          <p:cNvSpPr txBox="1"/>
          <p:nvPr/>
        </p:nvSpPr>
        <p:spPr>
          <a:xfrm>
            <a:off x="1857375" y="649061"/>
            <a:ext cx="8107989" cy="707886"/>
          </a:xfrm>
          <a:prstGeom prst="rect">
            <a:avLst/>
          </a:prstGeom>
          <a:noFill/>
        </p:spPr>
        <p:txBody>
          <a:bodyPr wrap="none" rtlCol="0">
            <a:spAutoFit/>
          </a:bodyPr>
          <a:lstStyle/>
          <a:p>
            <a:pPr algn="ctr"/>
            <a:r>
              <a:rPr lang="en-US" sz="4000" b="1" dirty="0" smtClean="0">
                <a:solidFill>
                  <a:srgbClr val="FF0000"/>
                </a:solidFill>
              </a:rPr>
              <a:t>ORTAK SINAVLARIN UYGULANMASI</a:t>
            </a:r>
            <a:r>
              <a:rPr lang="tr-TR" sz="4000" b="1" dirty="0" smtClean="0">
                <a:solidFill>
                  <a:srgbClr val="FF0000"/>
                </a:solidFill>
              </a:rPr>
              <a:t>-3</a:t>
            </a:r>
            <a:endParaRPr lang="tr-TR" sz="4000" dirty="0">
              <a:solidFill>
                <a:srgbClr val="FF0000"/>
              </a:solidFill>
            </a:endParaRPr>
          </a:p>
        </p:txBody>
      </p:sp>
    </p:spTree>
  </p:cSld>
  <p:clrMapOvr>
    <a:masterClrMapping/>
  </p:clrMapOvr>
  <p:transition spd="slow">
    <p:blinds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İçerik Yer Tutucusu 2"/>
          <p:cNvSpPr>
            <a:spLocks noGrp="1"/>
          </p:cNvSpPr>
          <p:nvPr>
            <p:ph idx="1"/>
          </p:nvPr>
        </p:nvSpPr>
        <p:spPr>
          <a:xfrm>
            <a:off x="485775" y="1981200"/>
            <a:ext cx="10972799" cy="4114800"/>
          </a:xfrm>
        </p:spPr>
        <p:txBody>
          <a:bodyPr>
            <a:normAutofit/>
          </a:bodyPr>
          <a:lstStyle/>
          <a:p>
            <a:pPr marL="71438" algn="just"/>
            <a:r>
              <a:rPr lang="en-US" altLang="tr-TR" sz="4000" dirty="0" err="1" smtClean="0">
                <a:latin typeface="Book Antiqua" pitchFamily="18" charset="0"/>
                <a:ea typeface="Book Antiqua" pitchFamily="18" charset="0"/>
                <a:cs typeface="Book Antiqua" pitchFamily="18" charset="0"/>
              </a:rPr>
              <a:t>Sınav</a:t>
            </a:r>
            <a:r>
              <a:rPr lang="tr-TR" altLang="tr-TR" sz="4000" dirty="0" smtClean="0">
                <a:latin typeface="Book Antiqua" pitchFamily="18" charset="0"/>
                <a:ea typeface="Book Antiqua" pitchFamily="18" charset="0"/>
                <a:cs typeface="Book Antiqua" pitchFamily="18" charset="0"/>
              </a:rPr>
              <a:t> </a:t>
            </a:r>
            <a:r>
              <a:rPr lang="en-US" altLang="tr-TR" sz="4000" dirty="0" err="1" smtClean="0">
                <a:latin typeface="Book Antiqua" pitchFamily="18" charset="0"/>
                <a:ea typeface="Book Antiqua" pitchFamily="18" charset="0"/>
                <a:cs typeface="Book Antiqua" pitchFamily="18" charset="0"/>
              </a:rPr>
              <a:t>görevlileri</a:t>
            </a:r>
            <a:r>
              <a:rPr lang="en-US" altLang="tr-TR" sz="4000" dirty="0" smtClean="0">
                <a:latin typeface="Book Antiqua" pitchFamily="18" charset="0"/>
                <a:ea typeface="Book Antiqua" pitchFamily="18" charset="0"/>
                <a:cs typeface="Book Antiqua" pitchFamily="18" charset="0"/>
              </a:rPr>
              <a:t>, </a:t>
            </a:r>
            <a:r>
              <a:rPr lang="en-US" altLang="tr-TR" sz="4000" dirty="0" err="1" smtClean="0">
                <a:latin typeface="Book Antiqua" pitchFamily="18" charset="0"/>
                <a:ea typeface="Book Antiqua" pitchFamily="18" charset="0"/>
                <a:cs typeface="Book Antiqua" pitchFamily="18" charset="0"/>
              </a:rPr>
              <a:t>dağıtılan</a:t>
            </a:r>
            <a:r>
              <a:rPr lang="en-US" altLang="tr-TR" sz="4000" dirty="0" smtClean="0">
                <a:latin typeface="Book Antiqua" pitchFamily="18" charset="0"/>
                <a:ea typeface="Book Antiqua" pitchFamily="18" charset="0"/>
                <a:cs typeface="Book Antiqua" pitchFamily="18" charset="0"/>
              </a:rPr>
              <a:t>  </a:t>
            </a:r>
            <a:r>
              <a:rPr lang="en-US" altLang="tr-TR" sz="4000" dirty="0" err="1" smtClean="0">
                <a:latin typeface="Book Antiqua" pitchFamily="18" charset="0"/>
                <a:ea typeface="Book Antiqua" pitchFamily="18" charset="0"/>
                <a:cs typeface="Book Antiqua" pitchFamily="18" charset="0"/>
              </a:rPr>
              <a:t>sınav</a:t>
            </a:r>
            <a:r>
              <a:rPr lang="en-US" altLang="tr-TR" sz="4000" dirty="0" smtClean="0">
                <a:latin typeface="Book Antiqua" pitchFamily="18" charset="0"/>
                <a:ea typeface="Book Antiqua" pitchFamily="18" charset="0"/>
                <a:cs typeface="Book Antiqua" pitchFamily="18" charset="0"/>
              </a:rPr>
              <a:t>  </a:t>
            </a:r>
            <a:r>
              <a:rPr lang="en-US" altLang="tr-TR" sz="4000" dirty="0" err="1" smtClean="0">
                <a:latin typeface="Book Antiqua" pitchFamily="18" charset="0"/>
                <a:ea typeface="Book Antiqua" pitchFamily="18" charset="0"/>
                <a:cs typeface="Book Antiqua" pitchFamily="18" charset="0"/>
              </a:rPr>
              <a:t>evrakında</a:t>
            </a:r>
            <a:r>
              <a:rPr lang="en-US" altLang="tr-TR" sz="4000" dirty="0" smtClean="0">
                <a:latin typeface="Book Antiqua" pitchFamily="18" charset="0"/>
                <a:ea typeface="Book Antiqua" pitchFamily="18" charset="0"/>
                <a:cs typeface="Book Antiqua" pitchFamily="18" charset="0"/>
              </a:rPr>
              <a:t>  </a:t>
            </a:r>
            <a:r>
              <a:rPr lang="en-US" altLang="tr-TR" sz="4000" dirty="0" err="1" smtClean="0">
                <a:latin typeface="Book Antiqua" pitchFamily="18" charset="0"/>
                <a:ea typeface="Book Antiqua" pitchFamily="18" charset="0"/>
                <a:cs typeface="Book Antiqua" pitchFamily="18" charset="0"/>
              </a:rPr>
              <a:t>yer</a:t>
            </a:r>
            <a:r>
              <a:rPr lang="en-US" altLang="tr-TR" sz="4000" dirty="0" smtClean="0">
                <a:latin typeface="Book Antiqua" pitchFamily="18" charset="0"/>
                <a:ea typeface="Book Antiqua" pitchFamily="18" charset="0"/>
                <a:cs typeface="Book Antiqua" pitchFamily="18" charset="0"/>
              </a:rPr>
              <a:t>  </a:t>
            </a:r>
            <a:r>
              <a:rPr lang="en-US" altLang="tr-TR" sz="4000" dirty="0" err="1" smtClean="0">
                <a:latin typeface="Book Antiqua" pitchFamily="18" charset="0"/>
                <a:ea typeface="Book Antiqua" pitchFamily="18" charset="0"/>
                <a:cs typeface="Book Antiqua" pitchFamily="18" charset="0"/>
              </a:rPr>
              <a:t>alan</a:t>
            </a:r>
            <a:r>
              <a:rPr lang="en-US" altLang="tr-TR" sz="4000" dirty="0" smtClean="0">
                <a:latin typeface="Book Antiqua" pitchFamily="18" charset="0"/>
                <a:ea typeface="Book Antiqua" pitchFamily="18" charset="0"/>
                <a:cs typeface="Book Antiqua" pitchFamily="18" charset="0"/>
              </a:rPr>
              <a:t>  </a:t>
            </a:r>
            <a:r>
              <a:rPr lang="en-US" altLang="tr-TR" sz="4000" dirty="0" err="1" smtClean="0">
                <a:latin typeface="Book Antiqua" pitchFamily="18" charset="0"/>
                <a:ea typeface="Book Antiqua" pitchFamily="18" charset="0"/>
                <a:cs typeface="Book Antiqua" pitchFamily="18" charset="0"/>
              </a:rPr>
              <a:t>bilgilerin</a:t>
            </a:r>
            <a:r>
              <a:rPr lang="en-US" altLang="tr-TR" sz="4000" dirty="0" smtClean="0">
                <a:latin typeface="Book Antiqua" pitchFamily="18" charset="0"/>
                <a:ea typeface="Book Antiqua" pitchFamily="18" charset="0"/>
                <a:cs typeface="Book Antiqua" pitchFamily="18" charset="0"/>
              </a:rPr>
              <a:t>  </a:t>
            </a:r>
            <a:r>
              <a:rPr lang="en-US" altLang="tr-TR" sz="4000" dirty="0" err="1" smtClean="0">
                <a:latin typeface="Book Antiqua" pitchFamily="18" charset="0"/>
                <a:ea typeface="Book Antiqua" pitchFamily="18" charset="0"/>
                <a:cs typeface="Book Antiqua" pitchFamily="18" charset="0"/>
              </a:rPr>
              <a:t>öğrenciye</a:t>
            </a:r>
            <a:r>
              <a:rPr lang="en-US" altLang="tr-TR" sz="4000" dirty="0" smtClean="0">
                <a:latin typeface="Book Antiqua" pitchFamily="18" charset="0"/>
                <a:ea typeface="Book Antiqua" pitchFamily="18" charset="0"/>
                <a:cs typeface="Book Antiqua" pitchFamily="18" charset="0"/>
              </a:rPr>
              <a:t>  </a:t>
            </a:r>
            <a:r>
              <a:rPr lang="en-US" altLang="tr-TR" sz="4000" dirty="0" err="1" smtClean="0">
                <a:latin typeface="Book Antiqua" pitchFamily="18" charset="0"/>
                <a:ea typeface="Book Antiqua" pitchFamily="18" charset="0"/>
                <a:cs typeface="Book Antiqua" pitchFamily="18" charset="0"/>
              </a:rPr>
              <a:t>ait</a:t>
            </a:r>
            <a:r>
              <a:rPr lang="en-US" altLang="tr-TR" sz="4000" dirty="0" smtClean="0">
                <a:latin typeface="Book Antiqua" pitchFamily="18" charset="0"/>
                <a:ea typeface="Book Antiqua" pitchFamily="18" charset="0"/>
                <a:cs typeface="Book Antiqua" pitchFamily="18" charset="0"/>
              </a:rPr>
              <a:t>  </a:t>
            </a:r>
            <a:r>
              <a:rPr lang="en-US" altLang="tr-TR" sz="4000" dirty="0" err="1" smtClean="0">
                <a:latin typeface="Book Antiqua" pitchFamily="18" charset="0"/>
                <a:ea typeface="Book Antiqua" pitchFamily="18" charset="0"/>
                <a:cs typeface="Book Antiqua" pitchFamily="18" charset="0"/>
              </a:rPr>
              <a:t>olup</a:t>
            </a:r>
            <a:r>
              <a:rPr lang="en-US" altLang="tr-TR" sz="4000" dirty="0" smtClean="0">
                <a:latin typeface="Book Antiqua" pitchFamily="18" charset="0"/>
                <a:ea typeface="Book Antiqua" pitchFamily="18" charset="0"/>
                <a:cs typeface="Book Antiqua" pitchFamily="18" charset="0"/>
              </a:rPr>
              <a:t> </a:t>
            </a:r>
            <a:r>
              <a:rPr lang="en-US" altLang="tr-TR" sz="4000" dirty="0" err="1" smtClean="0">
                <a:latin typeface="Book Antiqua" pitchFamily="18" charset="0"/>
                <a:ea typeface="Book Antiqua" pitchFamily="18" charset="0"/>
                <a:cs typeface="Book Antiqua" pitchFamily="18" charset="0"/>
              </a:rPr>
              <a:t>olmadığını</a:t>
            </a:r>
            <a:r>
              <a:rPr lang="en-US" altLang="tr-TR" sz="4000" dirty="0" smtClean="0">
                <a:latin typeface="Book Antiqua" pitchFamily="18" charset="0"/>
                <a:ea typeface="Book Antiqua" pitchFamily="18" charset="0"/>
                <a:cs typeface="Book Antiqua" pitchFamily="18" charset="0"/>
              </a:rPr>
              <a:t> </a:t>
            </a:r>
            <a:r>
              <a:rPr lang="en-US" altLang="tr-TR" sz="4000" dirty="0" err="1" smtClean="0">
                <a:latin typeface="Book Antiqua" pitchFamily="18" charset="0"/>
                <a:ea typeface="Book Antiqua" pitchFamily="18" charset="0"/>
                <a:cs typeface="Book Antiqua" pitchFamily="18" charset="0"/>
              </a:rPr>
              <a:t>kontrol</a:t>
            </a:r>
            <a:r>
              <a:rPr lang="en-US" altLang="tr-TR" sz="4000" dirty="0" smtClean="0">
                <a:latin typeface="Book Antiqua" pitchFamily="18" charset="0"/>
                <a:ea typeface="Book Antiqua" pitchFamily="18" charset="0"/>
                <a:cs typeface="Book Antiqua" pitchFamily="18" charset="0"/>
              </a:rPr>
              <a:t> </a:t>
            </a:r>
            <a:r>
              <a:rPr lang="en-US" altLang="tr-TR" sz="4000" dirty="0" err="1" smtClean="0">
                <a:latin typeface="Book Antiqua" pitchFamily="18" charset="0"/>
                <a:ea typeface="Book Antiqua" pitchFamily="18" charset="0"/>
                <a:cs typeface="Book Antiqua" pitchFamily="18" charset="0"/>
              </a:rPr>
              <a:t>edecektir</a:t>
            </a:r>
            <a:r>
              <a:rPr lang="en-US" altLang="tr-TR" sz="4000" dirty="0" smtClean="0">
                <a:latin typeface="Book Antiqua" pitchFamily="18" charset="0"/>
                <a:ea typeface="Book Antiqua" pitchFamily="18" charset="0"/>
                <a:cs typeface="Book Antiqua" pitchFamily="18" charset="0"/>
              </a:rPr>
              <a:t>.   </a:t>
            </a:r>
            <a:r>
              <a:rPr lang="en-US" altLang="tr-TR" sz="4000" dirty="0" err="1" smtClean="0">
                <a:latin typeface="Book Antiqua" pitchFamily="18" charset="0"/>
                <a:ea typeface="Book Antiqua" pitchFamily="18" charset="0"/>
                <a:cs typeface="Book Antiqua" pitchFamily="18" charset="0"/>
              </a:rPr>
              <a:t>Öğrenciler</a:t>
            </a:r>
            <a:r>
              <a:rPr lang="en-US" altLang="tr-TR" sz="4000" dirty="0" smtClean="0">
                <a:latin typeface="Book Antiqua" pitchFamily="18" charset="0"/>
                <a:ea typeface="Book Antiqua" pitchFamily="18" charset="0"/>
                <a:cs typeface="Book Antiqua" pitchFamily="18" charset="0"/>
              </a:rPr>
              <a:t> </a:t>
            </a:r>
            <a:r>
              <a:rPr lang="en-US" altLang="tr-TR" sz="4000" dirty="0" err="1" smtClean="0">
                <a:latin typeface="Book Antiqua" pitchFamily="18" charset="0"/>
                <a:ea typeface="Book Antiqua" pitchFamily="18" charset="0"/>
                <a:cs typeface="Book Antiqua" pitchFamily="18" charset="0"/>
              </a:rPr>
              <a:t>sınav</a:t>
            </a:r>
            <a:r>
              <a:rPr lang="en-US" altLang="tr-TR" sz="4000" dirty="0" smtClean="0">
                <a:latin typeface="Book Antiqua" pitchFamily="18" charset="0"/>
                <a:ea typeface="Book Antiqua" pitchFamily="18" charset="0"/>
                <a:cs typeface="Book Antiqua" pitchFamily="18" charset="0"/>
              </a:rPr>
              <a:t> </a:t>
            </a:r>
            <a:r>
              <a:rPr lang="en-US" altLang="tr-TR" sz="4000" dirty="0" err="1" smtClean="0">
                <a:latin typeface="Book Antiqua" pitchFamily="18" charset="0"/>
                <a:ea typeface="Book Antiqua" pitchFamily="18" charset="0"/>
                <a:cs typeface="Book Antiqua" pitchFamily="18" charset="0"/>
              </a:rPr>
              <a:t>öncesinde</a:t>
            </a:r>
            <a:r>
              <a:rPr lang="en-US" altLang="tr-TR" sz="4000" dirty="0" smtClean="0">
                <a:latin typeface="Book Antiqua" pitchFamily="18" charset="0"/>
                <a:ea typeface="Book Antiqua" pitchFamily="18" charset="0"/>
                <a:cs typeface="Book Antiqua" pitchFamily="18" charset="0"/>
              </a:rPr>
              <a:t> </a:t>
            </a:r>
            <a:r>
              <a:rPr lang="en-US" altLang="tr-TR" sz="4000" dirty="0" err="1" smtClean="0">
                <a:latin typeface="Book Antiqua" pitchFamily="18" charset="0"/>
                <a:ea typeface="Book Antiqua" pitchFamily="18" charset="0"/>
                <a:cs typeface="Book Antiqua" pitchFamily="18" charset="0"/>
              </a:rPr>
              <a:t>soru</a:t>
            </a:r>
            <a:r>
              <a:rPr lang="en-US" altLang="tr-TR" sz="4000" dirty="0" smtClean="0">
                <a:latin typeface="Book Antiqua" pitchFamily="18" charset="0"/>
                <a:ea typeface="Book Antiqua" pitchFamily="18" charset="0"/>
                <a:cs typeface="Book Antiqua" pitchFamily="18" charset="0"/>
              </a:rPr>
              <a:t> </a:t>
            </a:r>
            <a:r>
              <a:rPr lang="en-US" altLang="tr-TR" sz="4000" dirty="0" err="1" smtClean="0">
                <a:latin typeface="Book Antiqua" pitchFamily="18" charset="0"/>
                <a:ea typeface="Book Antiqua" pitchFamily="18" charset="0"/>
                <a:cs typeface="Book Antiqua" pitchFamily="18" charset="0"/>
              </a:rPr>
              <a:t>kitapçıklarını</a:t>
            </a:r>
            <a:r>
              <a:rPr lang="en-US" altLang="tr-TR" sz="4000" dirty="0" smtClean="0">
                <a:latin typeface="Book Antiqua" pitchFamily="18" charset="0"/>
                <a:ea typeface="Book Antiqua" pitchFamily="18" charset="0"/>
                <a:cs typeface="Book Antiqua" pitchFamily="18" charset="0"/>
              </a:rPr>
              <a:t> </a:t>
            </a:r>
            <a:r>
              <a:rPr lang="en-US" altLang="tr-TR" sz="4000" dirty="0" err="1" smtClean="0">
                <a:latin typeface="Book Antiqua" pitchFamily="18" charset="0"/>
                <a:ea typeface="Book Antiqua" pitchFamily="18" charset="0"/>
                <a:cs typeface="Book Antiqua" pitchFamily="18" charset="0"/>
              </a:rPr>
              <a:t>kontrol</a:t>
            </a:r>
            <a:r>
              <a:rPr lang="en-US" altLang="tr-TR" sz="4000" dirty="0" smtClean="0">
                <a:latin typeface="Book Antiqua" pitchFamily="18" charset="0"/>
                <a:ea typeface="Book Antiqua" pitchFamily="18" charset="0"/>
                <a:cs typeface="Book Antiqua" pitchFamily="18" charset="0"/>
              </a:rPr>
              <a:t> </a:t>
            </a:r>
            <a:r>
              <a:rPr lang="en-US" altLang="tr-TR" sz="4000" dirty="0" err="1" smtClean="0">
                <a:latin typeface="Book Antiqua" pitchFamily="18" charset="0"/>
                <a:ea typeface="Book Antiqua" pitchFamily="18" charset="0"/>
                <a:cs typeface="Book Antiqua" pitchFamily="18" charset="0"/>
              </a:rPr>
              <a:t>ederek</a:t>
            </a:r>
            <a:r>
              <a:rPr lang="en-US" altLang="tr-TR" sz="4000" dirty="0" smtClean="0">
                <a:latin typeface="Book Antiqua" pitchFamily="18" charset="0"/>
                <a:ea typeface="Book Antiqua" pitchFamily="18" charset="0"/>
                <a:cs typeface="Book Antiqua" pitchFamily="18" charset="0"/>
              </a:rPr>
              <a:t> </a:t>
            </a:r>
            <a:r>
              <a:rPr lang="en-US" altLang="tr-TR" sz="4000" dirty="0" err="1" smtClean="0">
                <a:latin typeface="Book Antiqua" pitchFamily="18" charset="0"/>
                <a:ea typeface="Book Antiqua" pitchFamily="18" charset="0"/>
                <a:cs typeface="Book Antiqua" pitchFamily="18" charset="0"/>
              </a:rPr>
              <a:t>eksik</a:t>
            </a:r>
            <a:r>
              <a:rPr lang="en-US" altLang="tr-TR" sz="4000" dirty="0" smtClean="0">
                <a:latin typeface="Book Antiqua" pitchFamily="18" charset="0"/>
                <a:ea typeface="Book Antiqua" pitchFamily="18" charset="0"/>
                <a:cs typeface="Book Antiqua" pitchFamily="18" charset="0"/>
              </a:rPr>
              <a:t> </a:t>
            </a:r>
            <a:r>
              <a:rPr lang="en-US" altLang="tr-TR" sz="4000" dirty="0" err="1" smtClean="0">
                <a:latin typeface="Book Antiqua" pitchFamily="18" charset="0"/>
                <a:ea typeface="Book Antiqua" pitchFamily="18" charset="0"/>
                <a:cs typeface="Book Antiqua" pitchFamily="18" charset="0"/>
              </a:rPr>
              <a:t>sayfa</a:t>
            </a:r>
            <a:r>
              <a:rPr lang="en-US" altLang="tr-TR" sz="4000" dirty="0" smtClean="0">
                <a:latin typeface="Book Antiqua" pitchFamily="18" charset="0"/>
                <a:ea typeface="Book Antiqua" pitchFamily="18" charset="0"/>
                <a:cs typeface="Book Antiqua" pitchFamily="18" charset="0"/>
              </a:rPr>
              <a:t> </a:t>
            </a:r>
            <a:r>
              <a:rPr lang="en-US" altLang="tr-TR" sz="4000" dirty="0" err="1" smtClean="0">
                <a:latin typeface="Book Antiqua" pitchFamily="18" charset="0"/>
                <a:ea typeface="Book Antiqua" pitchFamily="18" charset="0"/>
                <a:cs typeface="Book Antiqua" pitchFamily="18" charset="0"/>
              </a:rPr>
              <a:t>veya</a:t>
            </a:r>
            <a:r>
              <a:rPr lang="en-US" altLang="tr-TR" sz="4000" dirty="0" smtClean="0">
                <a:latin typeface="Book Antiqua" pitchFamily="18" charset="0"/>
                <a:ea typeface="Book Antiqua" pitchFamily="18" charset="0"/>
                <a:cs typeface="Book Antiqua" pitchFamily="18" charset="0"/>
              </a:rPr>
              <a:t> </a:t>
            </a:r>
            <a:r>
              <a:rPr lang="en-US" altLang="tr-TR" sz="4000" dirty="0" err="1" smtClean="0">
                <a:latin typeface="Book Antiqua" pitchFamily="18" charset="0"/>
                <a:ea typeface="Book Antiqua" pitchFamily="18" charset="0"/>
                <a:cs typeface="Book Antiqua" pitchFamily="18" charset="0"/>
              </a:rPr>
              <a:t>baskı</a:t>
            </a:r>
            <a:r>
              <a:rPr lang="en-US" altLang="tr-TR" sz="4000" dirty="0" smtClean="0">
                <a:latin typeface="Book Antiqua" pitchFamily="18" charset="0"/>
                <a:ea typeface="Book Antiqua" pitchFamily="18" charset="0"/>
                <a:cs typeface="Book Antiqua" pitchFamily="18" charset="0"/>
              </a:rPr>
              <a:t> </a:t>
            </a:r>
            <a:r>
              <a:rPr lang="en-US" altLang="tr-TR" sz="4000" dirty="0" err="1" smtClean="0">
                <a:latin typeface="Book Antiqua" pitchFamily="18" charset="0"/>
                <a:ea typeface="Book Antiqua" pitchFamily="18" charset="0"/>
                <a:cs typeface="Book Antiqua" pitchFamily="18" charset="0"/>
              </a:rPr>
              <a:t>hatası</a:t>
            </a:r>
            <a:r>
              <a:rPr lang="en-US" altLang="tr-TR" sz="4000" dirty="0" smtClean="0">
                <a:latin typeface="Book Antiqua" pitchFamily="18" charset="0"/>
                <a:ea typeface="Book Antiqua" pitchFamily="18" charset="0"/>
                <a:cs typeface="Book Antiqua" pitchFamily="18" charset="0"/>
              </a:rPr>
              <a:t> </a:t>
            </a:r>
            <a:r>
              <a:rPr lang="en-US" altLang="tr-TR" sz="4000" dirty="0" err="1" smtClean="0">
                <a:latin typeface="Book Antiqua" pitchFamily="18" charset="0"/>
                <a:ea typeface="Book Antiqua" pitchFamily="18" charset="0"/>
                <a:cs typeface="Book Antiqua" pitchFamily="18" charset="0"/>
              </a:rPr>
              <a:t>tespit</a:t>
            </a:r>
            <a:r>
              <a:rPr lang="en-US" altLang="tr-TR" sz="4000" dirty="0" smtClean="0">
                <a:latin typeface="Book Antiqua" pitchFamily="18" charset="0"/>
                <a:ea typeface="Book Antiqua" pitchFamily="18" charset="0"/>
                <a:cs typeface="Book Antiqua" pitchFamily="18" charset="0"/>
              </a:rPr>
              <a:t> </a:t>
            </a:r>
            <a:r>
              <a:rPr lang="en-US" altLang="tr-TR" sz="4000" dirty="0" err="1" smtClean="0">
                <a:latin typeface="Book Antiqua" pitchFamily="18" charset="0"/>
                <a:ea typeface="Book Antiqua" pitchFamily="18" charset="0"/>
                <a:cs typeface="Book Antiqua" pitchFamily="18" charset="0"/>
              </a:rPr>
              <a:t>ederse</a:t>
            </a:r>
            <a:r>
              <a:rPr lang="tr-TR" altLang="tr-TR" sz="4000" dirty="0" smtClean="0">
                <a:latin typeface="Book Antiqua" pitchFamily="18" charset="0"/>
                <a:ea typeface="Book Antiqua" pitchFamily="18" charset="0"/>
                <a:cs typeface="Book Antiqua" pitchFamily="18" charset="0"/>
              </a:rPr>
              <a:t> </a:t>
            </a:r>
            <a:r>
              <a:rPr lang="en-US" altLang="tr-TR" sz="4000" dirty="0" err="1" smtClean="0">
                <a:latin typeface="Book Antiqua" pitchFamily="18" charset="0"/>
                <a:ea typeface="Book Antiqua" pitchFamily="18" charset="0"/>
                <a:cs typeface="Book Antiqua" pitchFamily="18" charset="0"/>
              </a:rPr>
              <a:t>kitapçığın</a:t>
            </a:r>
            <a:r>
              <a:rPr lang="tr-TR" altLang="tr-TR" sz="4000" dirty="0" smtClean="0">
                <a:latin typeface="Book Antiqua" pitchFamily="18" charset="0"/>
                <a:ea typeface="Book Antiqua" pitchFamily="18" charset="0"/>
                <a:cs typeface="Book Antiqua" pitchFamily="18" charset="0"/>
              </a:rPr>
              <a:t> </a:t>
            </a:r>
            <a:r>
              <a:rPr lang="en-US" altLang="tr-TR" sz="4000" dirty="0" err="1" smtClean="0">
                <a:latin typeface="Book Antiqua" pitchFamily="18" charset="0"/>
                <a:ea typeface="Book Antiqua" pitchFamily="18" charset="0"/>
                <a:cs typeface="Book Antiqua" pitchFamily="18" charset="0"/>
              </a:rPr>
              <a:t>değiştirilmesini</a:t>
            </a:r>
            <a:r>
              <a:rPr lang="en-US" altLang="tr-TR" sz="4000" dirty="0" smtClean="0">
                <a:latin typeface="Book Antiqua" pitchFamily="18" charset="0"/>
                <a:ea typeface="Book Antiqua" pitchFamily="18" charset="0"/>
                <a:cs typeface="Book Antiqua" pitchFamily="18" charset="0"/>
              </a:rPr>
              <a:t> </a:t>
            </a:r>
            <a:r>
              <a:rPr lang="en-US" altLang="tr-TR" sz="4000" dirty="0" err="1" smtClean="0">
                <a:latin typeface="Book Antiqua" pitchFamily="18" charset="0"/>
                <a:ea typeface="Book Antiqua" pitchFamily="18" charset="0"/>
                <a:cs typeface="Book Antiqua" pitchFamily="18" charset="0"/>
              </a:rPr>
              <a:t>isteyecektir</a:t>
            </a:r>
            <a:r>
              <a:rPr lang="en-US" altLang="tr-TR" sz="4000" dirty="0" smtClean="0">
                <a:latin typeface="Book Antiqua" pitchFamily="18" charset="0"/>
                <a:ea typeface="Book Antiqua" pitchFamily="18" charset="0"/>
                <a:cs typeface="Book Antiqua" pitchFamily="18" charset="0"/>
              </a:rPr>
              <a:t>.</a:t>
            </a:r>
            <a:endParaRPr lang="tr-TR" altLang="tr-TR" sz="4000" dirty="0" smtClean="0">
              <a:latin typeface="Times New Roman" pitchFamily="18" charset="0"/>
              <a:ea typeface="Book Antiqua" pitchFamily="18" charset="0"/>
              <a:cs typeface="Book Antiqua" pitchFamily="18" charset="0"/>
            </a:endParaRPr>
          </a:p>
          <a:p>
            <a:pPr marL="71438" algn="just"/>
            <a:endParaRPr lang="tr-TR" altLang="tr-TR" sz="2200" dirty="0" smtClean="0"/>
          </a:p>
        </p:txBody>
      </p:sp>
      <p:sp>
        <p:nvSpPr>
          <p:cNvPr id="4" name="Sağ Ok 3"/>
          <p:cNvSpPr/>
          <p:nvPr/>
        </p:nvSpPr>
        <p:spPr>
          <a:xfrm>
            <a:off x="10703984" y="6381751"/>
            <a:ext cx="768349"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5" name="Başlık 1"/>
          <p:cNvSpPr>
            <a:spLocks noGrp="1"/>
          </p:cNvSpPr>
          <p:nvPr>
            <p:ph type="title"/>
          </p:nvPr>
        </p:nvSpPr>
        <p:spPr>
          <a:xfrm>
            <a:off x="1016000" y="685800"/>
            <a:ext cx="9448800" cy="1009650"/>
          </a:xfrm>
        </p:spPr>
        <p:txBody>
          <a:bodyPr>
            <a:noAutofit/>
          </a:bodyPr>
          <a:lstStyle/>
          <a:p>
            <a:pPr algn="ctr">
              <a:defRPr/>
            </a:pPr>
            <a:r>
              <a:rPr lang="tr-TR" sz="3600" b="1" dirty="0" smtClean="0"/>
              <a:t/>
            </a:r>
            <a:br>
              <a:rPr lang="tr-TR" sz="3600" b="1" dirty="0" smtClean="0"/>
            </a:br>
            <a:r>
              <a:rPr lang="en-US" sz="3600" b="1" dirty="0" smtClean="0"/>
              <a:t>ORTAK </a:t>
            </a:r>
            <a:r>
              <a:rPr lang="en-US" sz="3600" b="1" dirty="0"/>
              <a:t>SINAVLARIN </a:t>
            </a:r>
            <a:r>
              <a:rPr lang="en-US" sz="3600" b="1" dirty="0" smtClean="0"/>
              <a:t>UYGULANMASI</a:t>
            </a:r>
            <a:r>
              <a:rPr lang="tr-TR" sz="3600" b="1" dirty="0" smtClean="0"/>
              <a:t>-4</a:t>
            </a:r>
            <a:r>
              <a:rPr lang="tr-TR" sz="3600" dirty="0"/>
              <a:t/>
            </a:r>
            <a:br>
              <a:rPr lang="tr-TR" sz="3600" dirty="0"/>
            </a:br>
            <a:endParaRPr lang="tr-TR" sz="3600" dirty="0"/>
          </a:p>
        </p:txBody>
      </p:sp>
      <p:sp>
        <p:nvSpPr>
          <p:cNvPr id="6" name="5 Metin kutusu"/>
          <p:cNvSpPr txBox="1"/>
          <p:nvPr/>
        </p:nvSpPr>
        <p:spPr>
          <a:xfrm>
            <a:off x="2114550" y="691924"/>
            <a:ext cx="8107989" cy="707886"/>
          </a:xfrm>
          <a:prstGeom prst="rect">
            <a:avLst/>
          </a:prstGeom>
          <a:noFill/>
        </p:spPr>
        <p:txBody>
          <a:bodyPr wrap="none" rtlCol="0">
            <a:spAutoFit/>
          </a:bodyPr>
          <a:lstStyle/>
          <a:p>
            <a:pPr algn="ctr"/>
            <a:r>
              <a:rPr lang="en-US" sz="4000" b="1" dirty="0" smtClean="0">
                <a:solidFill>
                  <a:srgbClr val="FF0000"/>
                </a:solidFill>
              </a:rPr>
              <a:t>ORTAK SINAVLARIN UYGULANMASI</a:t>
            </a:r>
            <a:r>
              <a:rPr lang="tr-TR" sz="4000" b="1" dirty="0" smtClean="0">
                <a:solidFill>
                  <a:srgbClr val="FF0000"/>
                </a:solidFill>
              </a:rPr>
              <a:t>-4</a:t>
            </a:r>
            <a:endParaRPr lang="tr-TR" sz="4000" dirty="0">
              <a:solidFill>
                <a:srgbClr val="FF0000"/>
              </a:solidFill>
            </a:endParaRPr>
          </a:p>
        </p:txBody>
      </p:sp>
    </p:spTree>
  </p:cSld>
  <p:clrMapOvr>
    <a:masterClrMapping/>
  </p:clrMapOvr>
  <p:transition spd="slow">
    <p:blinds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İçerik Yer Tutucusu 2"/>
          <p:cNvSpPr>
            <a:spLocks noGrp="1"/>
          </p:cNvSpPr>
          <p:nvPr>
            <p:ph idx="1"/>
          </p:nvPr>
        </p:nvSpPr>
        <p:spPr>
          <a:xfrm>
            <a:off x="1016000" y="1628775"/>
            <a:ext cx="9855200" cy="4467225"/>
          </a:xfrm>
        </p:spPr>
        <p:txBody>
          <a:bodyPr>
            <a:noAutofit/>
          </a:bodyPr>
          <a:lstStyle/>
          <a:p>
            <a:pPr algn="just"/>
            <a:r>
              <a:rPr lang="en-US" altLang="tr-TR" sz="2800" dirty="0" smtClean="0">
                <a:latin typeface="Book Antiqua" pitchFamily="18" charset="0"/>
                <a:ea typeface="Book Antiqua" pitchFamily="18" charset="0"/>
                <a:cs typeface="Book Antiqua" pitchFamily="18" charset="0"/>
              </a:rPr>
              <a:t>Her </a:t>
            </a:r>
            <a:r>
              <a:rPr lang="en-US" altLang="tr-TR" sz="2800" dirty="0" err="1" smtClean="0">
                <a:latin typeface="Book Antiqua" pitchFamily="18" charset="0"/>
                <a:ea typeface="Book Antiqua" pitchFamily="18" charset="0"/>
                <a:cs typeface="Book Antiqua" pitchFamily="18" charset="0"/>
              </a:rPr>
              <a:t>bir</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ders</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sınavı</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başladıktan</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sonra</a:t>
            </a:r>
            <a:r>
              <a:rPr lang="en-US" altLang="tr-TR" sz="2800" dirty="0" smtClean="0">
                <a:latin typeface="Book Antiqua" pitchFamily="18" charset="0"/>
                <a:ea typeface="Book Antiqua" pitchFamily="18" charset="0"/>
                <a:cs typeface="Book Antiqua" pitchFamily="18" charset="0"/>
              </a:rPr>
              <a:t> ilk 15 (</a:t>
            </a:r>
            <a:r>
              <a:rPr lang="en-US" altLang="tr-TR" sz="2800" dirty="0" err="1" smtClean="0">
                <a:latin typeface="Book Antiqua" pitchFamily="18" charset="0"/>
                <a:ea typeface="Book Antiqua" pitchFamily="18" charset="0"/>
                <a:cs typeface="Book Antiqua" pitchFamily="18" charset="0"/>
              </a:rPr>
              <a:t>onbeş</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dakika</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içerisinde</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gelen</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öğrenciler</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sınava</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alınacaktır</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Geç</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gelen</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öğrencilere</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ek</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süre</a:t>
            </a:r>
            <a:r>
              <a:rPr lang="en-US" altLang="tr-TR" sz="2800" dirty="0" smtClean="0">
                <a:latin typeface="Book Antiqua" pitchFamily="18" charset="0"/>
                <a:ea typeface="Book Antiqua" pitchFamily="18" charset="0"/>
                <a:cs typeface="Book Antiqua" pitchFamily="18" charset="0"/>
              </a:rPr>
              <a:t> </a:t>
            </a:r>
            <a:r>
              <a:rPr lang="en-US" altLang="tr-TR" sz="2800" dirty="0" err="1" smtClean="0">
                <a:latin typeface="Book Antiqua" pitchFamily="18" charset="0"/>
                <a:ea typeface="Book Antiqua" pitchFamily="18" charset="0"/>
                <a:cs typeface="Book Antiqua" pitchFamily="18" charset="0"/>
              </a:rPr>
              <a:t>verilmeyecektir</a:t>
            </a:r>
            <a:r>
              <a:rPr lang="en-US" altLang="tr-TR" sz="2800" dirty="0" smtClean="0">
                <a:latin typeface="Book Antiqua" pitchFamily="18" charset="0"/>
                <a:ea typeface="Book Antiqua" pitchFamily="18" charset="0"/>
                <a:cs typeface="Book Antiqua" pitchFamily="18" charset="0"/>
              </a:rPr>
              <a:t>.</a:t>
            </a:r>
            <a:endParaRPr lang="tr-TR" altLang="tr-TR" sz="2800" dirty="0" smtClean="0">
              <a:latin typeface="Times New Roman" pitchFamily="18" charset="0"/>
              <a:cs typeface="Times New Roman" pitchFamily="18" charset="0"/>
            </a:endParaRPr>
          </a:p>
          <a:p>
            <a:pPr algn="just"/>
            <a:r>
              <a:rPr lang="en-US" altLang="tr-TR" sz="2800" dirty="0" smtClean="0"/>
              <a:t>Her </a:t>
            </a:r>
            <a:r>
              <a:rPr lang="en-US" altLang="tr-TR" sz="2800" dirty="0" err="1" smtClean="0"/>
              <a:t>bir</a:t>
            </a:r>
            <a:r>
              <a:rPr lang="en-US" altLang="tr-TR" sz="2800" dirty="0" smtClean="0"/>
              <a:t> </a:t>
            </a:r>
            <a:r>
              <a:rPr lang="en-US" altLang="tr-TR" sz="2800" dirty="0" err="1" smtClean="0"/>
              <a:t>ders</a:t>
            </a:r>
            <a:r>
              <a:rPr lang="en-US" altLang="tr-TR" sz="2800" dirty="0" smtClean="0"/>
              <a:t> </a:t>
            </a:r>
            <a:r>
              <a:rPr lang="en-US" altLang="tr-TR" sz="2800" dirty="0" err="1" smtClean="0"/>
              <a:t>sınavı</a:t>
            </a:r>
            <a:r>
              <a:rPr lang="en-US" altLang="tr-TR" sz="2800" dirty="0" smtClean="0"/>
              <a:t> </a:t>
            </a:r>
            <a:r>
              <a:rPr lang="en-US" altLang="tr-TR" sz="2800" dirty="0" err="1" smtClean="0"/>
              <a:t>başladıktan</a:t>
            </a:r>
            <a:r>
              <a:rPr lang="en-US" altLang="tr-TR" sz="2800" dirty="0" smtClean="0"/>
              <a:t> </a:t>
            </a:r>
            <a:r>
              <a:rPr lang="en-US" altLang="tr-TR" sz="2800" dirty="0" err="1" smtClean="0"/>
              <a:t>sonra</a:t>
            </a:r>
            <a:r>
              <a:rPr lang="en-US" altLang="tr-TR" sz="2800" dirty="0" smtClean="0"/>
              <a:t> ilk 20 (</a:t>
            </a:r>
            <a:r>
              <a:rPr lang="en-US" altLang="tr-TR" sz="2800" dirty="0" err="1" smtClean="0"/>
              <a:t>yirmi</a:t>
            </a:r>
            <a:r>
              <a:rPr lang="en-US" altLang="tr-TR" sz="2800" dirty="0" smtClean="0"/>
              <a:t>) </a:t>
            </a:r>
            <a:r>
              <a:rPr lang="en-US" altLang="tr-TR" sz="2800" dirty="0" err="1" smtClean="0"/>
              <a:t>dakika</a:t>
            </a:r>
            <a:r>
              <a:rPr lang="en-US" altLang="tr-TR" sz="2800" dirty="0" smtClean="0"/>
              <a:t> </a:t>
            </a:r>
            <a:r>
              <a:rPr lang="en-US" altLang="tr-TR" sz="2800" dirty="0" err="1" smtClean="0"/>
              <a:t>süresince</a:t>
            </a:r>
            <a:r>
              <a:rPr lang="en-US" altLang="tr-TR" sz="2800" dirty="0" smtClean="0"/>
              <a:t> </a:t>
            </a:r>
            <a:r>
              <a:rPr lang="en-US" altLang="tr-TR" sz="2800" dirty="0" err="1" smtClean="0"/>
              <a:t>öğrenciler</a:t>
            </a:r>
            <a:r>
              <a:rPr lang="en-US" altLang="tr-TR" sz="2800" dirty="0" smtClean="0"/>
              <a:t> </a:t>
            </a:r>
            <a:r>
              <a:rPr lang="en-US" altLang="tr-TR" sz="2800" dirty="0" err="1" smtClean="0"/>
              <a:t>sınıflarından</a:t>
            </a:r>
            <a:r>
              <a:rPr lang="en-US" altLang="tr-TR" sz="2800" dirty="0" smtClean="0"/>
              <a:t> </a:t>
            </a:r>
            <a:r>
              <a:rPr lang="en-US" altLang="tr-TR" sz="2800" dirty="0" err="1" smtClean="0"/>
              <a:t>çıkmayacak</a:t>
            </a:r>
            <a:r>
              <a:rPr lang="en-US" altLang="tr-TR" sz="2800" dirty="0" smtClean="0"/>
              <a:t>, ilk 20 (</a:t>
            </a:r>
            <a:r>
              <a:rPr lang="en-US" altLang="tr-TR" sz="2800" dirty="0" err="1" smtClean="0"/>
              <a:t>yirmi</a:t>
            </a:r>
            <a:r>
              <a:rPr lang="en-US" altLang="tr-TR" sz="2800" dirty="0" smtClean="0"/>
              <a:t>) </a:t>
            </a:r>
            <a:r>
              <a:rPr lang="en-US" altLang="tr-TR" sz="2800" dirty="0" err="1" smtClean="0"/>
              <a:t>dakika</a:t>
            </a:r>
            <a:r>
              <a:rPr lang="en-US" altLang="tr-TR" sz="2800" dirty="0" smtClean="0"/>
              <a:t> </a:t>
            </a:r>
            <a:r>
              <a:rPr lang="en-US" altLang="tr-TR" sz="2800" dirty="0" err="1" smtClean="0"/>
              <a:t>tamamlandıktan</a:t>
            </a:r>
            <a:r>
              <a:rPr lang="en-US" altLang="tr-TR" sz="2800" dirty="0" smtClean="0"/>
              <a:t> </a:t>
            </a:r>
            <a:r>
              <a:rPr lang="en-US" altLang="tr-TR" sz="2800" dirty="0" err="1" smtClean="0"/>
              <a:t>sonra</a:t>
            </a:r>
            <a:r>
              <a:rPr lang="en-US" altLang="tr-TR" sz="2800" dirty="0" smtClean="0"/>
              <a:t> </a:t>
            </a:r>
            <a:r>
              <a:rPr lang="en-US" altLang="tr-TR" sz="2800" dirty="0" err="1" smtClean="0"/>
              <a:t>sınavını</a:t>
            </a:r>
            <a:r>
              <a:rPr lang="en-US" altLang="tr-TR" sz="2800" dirty="0" smtClean="0"/>
              <a:t> </a:t>
            </a:r>
            <a:r>
              <a:rPr lang="en-US" altLang="tr-TR" sz="2800" dirty="0" err="1" smtClean="0"/>
              <a:t>tamamlayan</a:t>
            </a:r>
            <a:r>
              <a:rPr lang="en-US" altLang="tr-TR" sz="2800" dirty="0" smtClean="0"/>
              <a:t> </a:t>
            </a:r>
            <a:r>
              <a:rPr lang="en-US" altLang="tr-TR" sz="2800" dirty="0" err="1" smtClean="0"/>
              <a:t>öğrenci</a:t>
            </a:r>
            <a:r>
              <a:rPr lang="en-US" altLang="tr-TR" sz="2800" dirty="0" smtClean="0"/>
              <a:t> </a:t>
            </a:r>
            <a:r>
              <a:rPr lang="en-US" altLang="tr-TR" sz="2800" dirty="0" err="1" smtClean="0"/>
              <a:t>sınıftan</a:t>
            </a:r>
            <a:r>
              <a:rPr lang="en-US" altLang="tr-TR" sz="2800" dirty="0" smtClean="0"/>
              <a:t> </a:t>
            </a:r>
            <a:r>
              <a:rPr lang="en-US" altLang="tr-TR" sz="2800" dirty="0" err="1" smtClean="0"/>
              <a:t>çıkabilecektir</a:t>
            </a:r>
            <a:r>
              <a:rPr lang="en-US" altLang="tr-TR" sz="2800" dirty="0" smtClean="0"/>
              <a:t>.</a:t>
            </a:r>
            <a:endParaRPr lang="tr-TR" altLang="tr-TR" sz="2800" dirty="0" smtClean="0"/>
          </a:p>
          <a:p>
            <a:pPr algn="just"/>
            <a:r>
              <a:rPr lang="en-US" altLang="tr-TR" sz="2800" dirty="0" smtClean="0"/>
              <a:t>Her </a:t>
            </a:r>
            <a:r>
              <a:rPr lang="en-US" altLang="tr-TR" sz="2800" dirty="0" err="1" smtClean="0"/>
              <a:t>derse</a:t>
            </a:r>
            <a:r>
              <a:rPr lang="en-US" altLang="tr-TR" sz="2800" dirty="0" smtClean="0"/>
              <a:t> </a:t>
            </a:r>
            <a:r>
              <a:rPr lang="en-US" altLang="tr-TR" sz="2800" dirty="0" err="1" smtClean="0"/>
              <a:t>ait</a:t>
            </a:r>
            <a:r>
              <a:rPr lang="en-US" altLang="tr-TR" sz="2800" dirty="0" smtClean="0"/>
              <a:t> </a:t>
            </a:r>
            <a:r>
              <a:rPr lang="en-US" altLang="tr-TR" sz="2800" dirty="0" err="1" smtClean="0"/>
              <a:t>sınav</a:t>
            </a:r>
            <a:r>
              <a:rPr lang="en-US" altLang="tr-TR" sz="2800" dirty="0" smtClean="0"/>
              <a:t> </a:t>
            </a:r>
            <a:r>
              <a:rPr lang="en-US" altLang="tr-TR" sz="2800" dirty="0" err="1" smtClean="0"/>
              <a:t>süresinin</a:t>
            </a:r>
            <a:r>
              <a:rPr lang="en-US" altLang="tr-TR" sz="2800" dirty="0" smtClean="0"/>
              <a:t> </a:t>
            </a:r>
            <a:r>
              <a:rPr lang="en-US" altLang="tr-TR" sz="2800" dirty="0" err="1" smtClean="0"/>
              <a:t>tamamlanmasına</a:t>
            </a:r>
            <a:r>
              <a:rPr lang="en-US" altLang="tr-TR" sz="2800" dirty="0" smtClean="0"/>
              <a:t> 5 (</a:t>
            </a:r>
            <a:r>
              <a:rPr lang="en-US" altLang="tr-TR" sz="2800" dirty="0" err="1" smtClean="0"/>
              <a:t>beş</a:t>
            </a:r>
            <a:r>
              <a:rPr lang="en-US" altLang="tr-TR" sz="2800" dirty="0" smtClean="0"/>
              <a:t>) </a:t>
            </a:r>
            <a:r>
              <a:rPr lang="en-US" altLang="tr-TR" sz="2800" dirty="0" err="1" smtClean="0"/>
              <a:t>dakika</a:t>
            </a:r>
            <a:r>
              <a:rPr lang="en-US" altLang="tr-TR" sz="2800" dirty="0" smtClean="0"/>
              <a:t> </a:t>
            </a:r>
            <a:r>
              <a:rPr lang="en-US" altLang="tr-TR" sz="2800" dirty="0" err="1" smtClean="0"/>
              <a:t>kala</a:t>
            </a:r>
            <a:r>
              <a:rPr lang="en-US" altLang="tr-TR" sz="2800" dirty="0" smtClean="0"/>
              <a:t> </a:t>
            </a:r>
            <a:r>
              <a:rPr lang="en-US" altLang="tr-TR" sz="2800" dirty="0" err="1" smtClean="0"/>
              <a:t>öğrenciler</a:t>
            </a:r>
            <a:r>
              <a:rPr lang="en-US" altLang="tr-TR" sz="2800" dirty="0" smtClean="0"/>
              <a:t> </a:t>
            </a:r>
            <a:r>
              <a:rPr lang="en-US" altLang="tr-TR" sz="2800" dirty="0" err="1" smtClean="0"/>
              <a:t>sınıftan</a:t>
            </a:r>
            <a:r>
              <a:rPr lang="en-US" altLang="tr-TR" sz="2800" dirty="0" smtClean="0"/>
              <a:t> </a:t>
            </a:r>
            <a:r>
              <a:rPr lang="en-US" altLang="tr-TR" sz="2800" dirty="0" err="1" smtClean="0"/>
              <a:t>çıkarılmayacaktır</a:t>
            </a:r>
            <a:r>
              <a:rPr lang="en-US" altLang="tr-TR" sz="2800" dirty="0" smtClean="0"/>
              <a:t>. Her </a:t>
            </a:r>
            <a:r>
              <a:rPr lang="en-US" altLang="tr-TR" sz="2800" dirty="0" err="1" smtClean="0"/>
              <a:t>ders</a:t>
            </a:r>
            <a:r>
              <a:rPr lang="en-US" altLang="tr-TR" sz="2800" dirty="0" smtClean="0"/>
              <a:t> </a:t>
            </a:r>
            <a:r>
              <a:rPr lang="en-US" altLang="tr-TR" sz="2800" dirty="0" err="1" smtClean="0"/>
              <a:t>sınavı</a:t>
            </a:r>
            <a:r>
              <a:rPr lang="en-US" altLang="tr-TR" sz="2800" dirty="0" smtClean="0"/>
              <a:t> </a:t>
            </a:r>
            <a:r>
              <a:rPr lang="en-US" altLang="tr-TR" sz="2800" dirty="0" err="1" smtClean="0"/>
              <a:t>tamamlanana</a:t>
            </a:r>
            <a:r>
              <a:rPr lang="en-US" altLang="tr-TR" sz="2800" dirty="0" smtClean="0"/>
              <a:t> </a:t>
            </a:r>
            <a:r>
              <a:rPr lang="en-US" altLang="tr-TR" sz="2800" dirty="0" err="1" smtClean="0"/>
              <a:t>kadar</a:t>
            </a:r>
            <a:r>
              <a:rPr lang="en-US" altLang="tr-TR" sz="2800" dirty="0" smtClean="0"/>
              <a:t> </a:t>
            </a:r>
            <a:r>
              <a:rPr lang="en-US" altLang="tr-TR" sz="2800" dirty="0" err="1" smtClean="0"/>
              <a:t>özel</a:t>
            </a:r>
            <a:r>
              <a:rPr lang="en-US" altLang="tr-TR" sz="2800" dirty="0" smtClean="0"/>
              <a:t> </a:t>
            </a:r>
            <a:r>
              <a:rPr lang="en-US" altLang="tr-TR" sz="2800" dirty="0" err="1" smtClean="0"/>
              <a:t>eğitim</a:t>
            </a:r>
            <a:r>
              <a:rPr lang="en-US" altLang="tr-TR" sz="2800" dirty="0" smtClean="0"/>
              <a:t> </a:t>
            </a:r>
            <a:r>
              <a:rPr lang="en-US" altLang="tr-TR" sz="2800" dirty="0" err="1" smtClean="0"/>
              <a:t>tedbiri</a:t>
            </a:r>
            <a:r>
              <a:rPr lang="en-US" altLang="tr-TR" sz="2800" dirty="0" smtClean="0"/>
              <a:t> </a:t>
            </a:r>
            <a:r>
              <a:rPr lang="en-US" altLang="tr-TR" sz="2800" dirty="0" err="1" smtClean="0"/>
              <a:t>olan</a:t>
            </a:r>
            <a:r>
              <a:rPr lang="en-US" altLang="tr-TR" sz="2800" dirty="0" smtClean="0"/>
              <a:t> </a:t>
            </a:r>
            <a:r>
              <a:rPr lang="en-US" altLang="tr-TR" sz="2800" dirty="0" err="1" smtClean="0"/>
              <a:t>öğrenciler</a:t>
            </a:r>
            <a:r>
              <a:rPr lang="en-US" altLang="tr-TR" sz="2800" dirty="0" smtClean="0"/>
              <a:t> </a:t>
            </a:r>
            <a:r>
              <a:rPr lang="en-US" altLang="tr-TR" sz="2800" dirty="0" err="1" smtClean="0"/>
              <a:t>hariç</a:t>
            </a:r>
            <a:r>
              <a:rPr lang="en-US" altLang="tr-TR" sz="2800" dirty="0" smtClean="0"/>
              <a:t> </a:t>
            </a:r>
            <a:r>
              <a:rPr lang="en-US" altLang="tr-TR" sz="2800" dirty="0" err="1" smtClean="0"/>
              <a:t>sınıfta</a:t>
            </a:r>
            <a:r>
              <a:rPr lang="en-US" altLang="tr-TR" sz="2800" dirty="0" smtClean="0"/>
              <a:t> en </a:t>
            </a:r>
            <a:r>
              <a:rPr lang="en-US" altLang="tr-TR" sz="2800" dirty="0" err="1" smtClean="0"/>
              <a:t>az</a:t>
            </a:r>
            <a:r>
              <a:rPr lang="en-US" altLang="tr-TR" sz="2800" dirty="0" smtClean="0"/>
              <a:t> </a:t>
            </a:r>
            <a:r>
              <a:rPr lang="en-US" altLang="tr-TR" sz="2800" dirty="0" err="1" smtClean="0"/>
              <a:t>iki</a:t>
            </a:r>
            <a:r>
              <a:rPr lang="en-US" altLang="tr-TR" sz="2800" dirty="0" smtClean="0"/>
              <a:t> </a:t>
            </a:r>
            <a:r>
              <a:rPr lang="en-US" altLang="tr-TR" sz="2800" dirty="0" err="1" smtClean="0"/>
              <a:t>öğrencinin</a:t>
            </a:r>
            <a:r>
              <a:rPr lang="en-US" altLang="tr-TR" sz="2800" dirty="0" smtClean="0"/>
              <a:t> </a:t>
            </a:r>
            <a:r>
              <a:rPr lang="en-US" altLang="tr-TR" sz="2800" dirty="0" err="1" smtClean="0"/>
              <a:t>kalmasına</a:t>
            </a:r>
            <a:r>
              <a:rPr lang="en-US" altLang="tr-TR" sz="2800" dirty="0" smtClean="0"/>
              <a:t> </a:t>
            </a:r>
            <a:r>
              <a:rPr lang="en-US" altLang="tr-TR" sz="2800" dirty="0" err="1" smtClean="0"/>
              <a:t>dikkat</a:t>
            </a:r>
            <a:r>
              <a:rPr lang="en-US" altLang="tr-TR" sz="2800" dirty="0" smtClean="0"/>
              <a:t> </a:t>
            </a:r>
            <a:r>
              <a:rPr lang="en-US" altLang="tr-TR" sz="2800" dirty="0" err="1" smtClean="0"/>
              <a:t>edilecektir</a:t>
            </a:r>
            <a:r>
              <a:rPr lang="en-US" altLang="tr-TR" sz="2800" dirty="0" smtClean="0"/>
              <a:t>.</a:t>
            </a:r>
            <a:endParaRPr lang="tr-TR" altLang="tr-TR" sz="2800" dirty="0" smtClean="0"/>
          </a:p>
          <a:p>
            <a:pPr algn="just"/>
            <a:endParaRPr lang="tr-TR" altLang="tr-TR" sz="2800" dirty="0" smtClean="0"/>
          </a:p>
        </p:txBody>
      </p:sp>
      <p:sp>
        <p:nvSpPr>
          <p:cNvPr id="4" name="Sağ Ok 3"/>
          <p:cNvSpPr/>
          <p:nvPr/>
        </p:nvSpPr>
        <p:spPr>
          <a:xfrm>
            <a:off x="10703984" y="6381751"/>
            <a:ext cx="768349"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5" name="Başlık 1"/>
          <p:cNvSpPr>
            <a:spLocks noGrp="1"/>
          </p:cNvSpPr>
          <p:nvPr>
            <p:ph type="title"/>
          </p:nvPr>
        </p:nvSpPr>
        <p:spPr>
          <a:xfrm>
            <a:off x="615950" y="685800"/>
            <a:ext cx="9448800" cy="1009650"/>
          </a:xfrm>
        </p:spPr>
        <p:txBody>
          <a:bodyPr>
            <a:normAutofit fontScale="90000"/>
          </a:bodyPr>
          <a:lstStyle/>
          <a:p>
            <a:pPr algn="ctr">
              <a:defRPr/>
            </a:pPr>
            <a:r>
              <a:rPr lang="tr-TR" sz="3200" b="1" dirty="0" smtClean="0"/>
              <a:t/>
            </a:r>
            <a:br>
              <a:rPr lang="tr-TR" sz="3200" b="1" dirty="0" smtClean="0"/>
            </a:br>
            <a:r>
              <a:rPr lang="en-US" sz="3200" b="1" dirty="0" smtClean="0"/>
              <a:t>ORTAK </a:t>
            </a:r>
            <a:r>
              <a:rPr lang="en-US" sz="3200" b="1" dirty="0"/>
              <a:t>SINAVLARIN </a:t>
            </a:r>
            <a:r>
              <a:rPr lang="en-US" sz="3200" b="1" dirty="0" smtClean="0"/>
              <a:t>UYGULANMASI</a:t>
            </a:r>
            <a:r>
              <a:rPr lang="tr-TR" sz="3200" b="1" dirty="0" smtClean="0"/>
              <a:t>-5</a:t>
            </a:r>
            <a:r>
              <a:rPr lang="tr-TR" dirty="0"/>
              <a:t/>
            </a:r>
            <a:br>
              <a:rPr lang="tr-TR" dirty="0"/>
            </a:br>
            <a:endParaRPr lang="tr-TR" dirty="0"/>
          </a:p>
        </p:txBody>
      </p:sp>
      <p:sp>
        <p:nvSpPr>
          <p:cNvPr id="6" name="5 Metin kutusu"/>
          <p:cNvSpPr txBox="1"/>
          <p:nvPr/>
        </p:nvSpPr>
        <p:spPr>
          <a:xfrm>
            <a:off x="2300288" y="734786"/>
            <a:ext cx="8107989" cy="707886"/>
          </a:xfrm>
          <a:prstGeom prst="rect">
            <a:avLst/>
          </a:prstGeom>
          <a:noFill/>
        </p:spPr>
        <p:txBody>
          <a:bodyPr wrap="none" rtlCol="0">
            <a:spAutoFit/>
          </a:bodyPr>
          <a:lstStyle/>
          <a:p>
            <a:pPr algn="ctr"/>
            <a:r>
              <a:rPr lang="en-US" sz="4000" b="1" dirty="0" smtClean="0">
                <a:solidFill>
                  <a:srgbClr val="FF0000"/>
                </a:solidFill>
              </a:rPr>
              <a:t>ORTAK SINAVLARIN UYGULANMASI</a:t>
            </a:r>
            <a:r>
              <a:rPr lang="tr-TR" sz="4000" b="1" dirty="0" smtClean="0">
                <a:solidFill>
                  <a:srgbClr val="FF0000"/>
                </a:solidFill>
              </a:rPr>
              <a:t>-5</a:t>
            </a:r>
            <a:endParaRPr lang="tr-TR" sz="4000" dirty="0">
              <a:solidFill>
                <a:srgbClr val="FF0000"/>
              </a:solidFill>
            </a:endParaRPr>
          </a:p>
        </p:txBody>
      </p:sp>
    </p:spTree>
  </p:cSld>
  <p:clrMapOvr>
    <a:masterClrMapping/>
  </p:clrMapOvr>
  <p:transition spd="slow">
    <p:blinds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İçerik Yer Tutucusu 2"/>
          <p:cNvSpPr>
            <a:spLocks noGrp="1"/>
          </p:cNvSpPr>
          <p:nvPr>
            <p:ph idx="1"/>
          </p:nvPr>
        </p:nvSpPr>
        <p:spPr>
          <a:xfrm>
            <a:off x="1016000" y="1671638"/>
            <a:ext cx="10058400" cy="4348162"/>
          </a:xfrm>
        </p:spPr>
        <p:txBody>
          <a:bodyPr>
            <a:noAutofit/>
          </a:bodyPr>
          <a:lstStyle/>
          <a:p>
            <a:pPr>
              <a:buFont typeface="Arial" panose="020B0604020202020204" pitchFamily="34" charset="0"/>
              <a:buChar char="•"/>
              <a:defRPr/>
            </a:pPr>
            <a:r>
              <a:rPr lang="en-US" altLang="tr-TR" sz="3600" dirty="0" err="1" smtClean="0"/>
              <a:t>Öğrenci</a:t>
            </a:r>
            <a:r>
              <a:rPr lang="en-US" altLang="tr-TR" sz="3600" dirty="0" smtClean="0"/>
              <a:t>,  </a:t>
            </a:r>
            <a:r>
              <a:rPr lang="en-US" altLang="tr-TR" sz="3600" dirty="0" err="1" smtClean="0"/>
              <a:t>cevap</a:t>
            </a:r>
            <a:r>
              <a:rPr lang="en-US" altLang="tr-TR" sz="3600" dirty="0" smtClean="0"/>
              <a:t> </a:t>
            </a:r>
            <a:r>
              <a:rPr lang="en-US" altLang="tr-TR" sz="3600" dirty="0" err="1" smtClean="0"/>
              <a:t>kâğıdı</a:t>
            </a:r>
            <a:r>
              <a:rPr lang="en-US" altLang="tr-TR" sz="3600" dirty="0" smtClean="0"/>
              <a:t>  </a:t>
            </a:r>
            <a:r>
              <a:rPr lang="en-US" altLang="tr-TR" sz="3600" dirty="0" err="1" smtClean="0"/>
              <a:t>üzerindeki</a:t>
            </a:r>
            <a:r>
              <a:rPr lang="en-US" altLang="tr-TR" sz="3600" dirty="0" smtClean="0"/>
              <a:t>  </a:t>
            </a:r>
            <a:r>
              <a:rPr lang="en-US" altLang="tr-TR" sz="3600" dirty="0" err="1" smtClean="0"/>
              <a:t>kitapçık</a:t>
            </a:r>
            <a:r>
              <a:rPr lang="en-US" altLang="tr-TR" sz="3600" dirty="0" smtClean="0"/>
              <a:t>  </a:t>
            </a:r>
            <a:r>
              <a:rPr lang="en-US" altLang="tr-TR" sz="3600" dirty="0" err="1" smtClean="0"/>
              <a:t>türü</a:t>
            </a:r>
            <a:r>
              <a:rPr lang="en-US" altLang="tr-TR" sz="3600" dirty="0" smtClean="0"/>
              <a:t>  </a:t>
            </a:r>
            <a:r>
              <a:rPr lang="en-US" altLang="tr-TR" sz="3600" dirty="0" err="1" smtClean="0"/>
              <a:t>ve</a:t>
            </a:r>
            <a:r>
              <a:rPr lang="en-US" altLang="tr-TR" sz="3600" dirty="0" smtClean="0"/>
              <a:t>  </a:t>
            </a:r>
            <a:r>
              <a:rPr lang="en-US" altLang="tr-TR" sz="3600" dirty="0" err="1" smtClean="0"/>
              <a:t>cevap</a:t>
            </a:r>
            <a:r>
              <a:rPr lang="en-US" altLang="tr-TR" sz="3600" dirty="0" smtClean="0"/>
              <a:t>  </a:t>
            </a:r>
            <a:r>
              <a:rPr lang="en-US" altLang="tr-TR" sz="3600" dirty="0" err="1" smtClean="0"/>
              <a:t>bilgileri</a:t>
            </a:r>
            <a:r>
              <a:rPr lang="en-US" altLang="tr-TR" sz="3600" dirty="0" smtClean="0"/>
              <a:t>  </a:t>
            </a:r>
            <a:r>
              <a:rPr lang="en-US" altLang="tr-TR" sz="3600" dirty="0" err="1" smtClean="0"/>
              <a:t>işaretlemelerini</a:t>
            </a:r>
            <a:r>
              <a:rPr lang="en-US" altLang="tr-TR" sz="3600" dirty="0" smtClean="0"/>
              <a:t>  </a:t>
            </a:r>
            <a:r>
              <a:rPr lang="en-US" altLang="tr-TR" sz="3600" u="sng" dirty="0" err="1" smtClean="0">
                <a:solidFill>
                  <a:srgbClr val="FF0000"/>
                </a:solidFill>
              </a:rPr>
              <a:t>siyah</a:t>
            </a:r>
            <a:r>
              <a:rPr lang="tr-TR" altLang="tr-TR" sz="3600" u="sng" dirty="0" smtClean="0">
                <a:solidFill>
                  <a:srgbClr val="FF0000"/>
                </a:solidFill>
              </a:rPr>
              <a:t> </a:t>
            </a:r>
            <a:r>
              <a:rPr lang="en-US" altLang="tr-TR" sz="3600" u="sng" dirty="0" err="1" smtClean="0">
                <a:solidFill>
                  <a:srgbClr val="FF0000"/>
                </a:solidFill>
              </a:rPr>
              <a:t>yumuşak</a:t>
            </a:r>
            <a:r>
              <a:rPr lang="en-US" altLang="tr-TR" sz="3600" u="sng" dirty="0" smtClean="0">
                <a:solidFill>
                  <a:srgbClr val="FF0000"/>
                </a:solidFill>
              </a:rPr>
              <a:t> </a:t>
            </a:r>
            <a:r>
              <a:rPr lang="en-US" altLang="tr-TR" sz="3600" u="sng" dirty="0" err="1" smtClean="0">
                <a:solidFill>
                  <a:srgbClr val="FF0000"/>
                </a:solidFill>
              </a:rPr>
              <a:t>uçlu</a:t>
            </a:r>
            <a:r>
              <a:rPr lang="en-US" altLang="tr-TR" sz="3600" u="sng" dirty="0" smtClean="0">
                <a:solidFill>
                  <a:srgbClr val="FF0000"/>
                </a:solidFill>
              </a:rPr>
              <a:t> </a:t>
            </a:r>
            <a:r>
              <a:rPr lang="en-US" altLang="tr-TR" sz="3600" u="sng" dirty="0" err="1" smtClean="0">
                <a:solidFill>
                  <a:srgbClr val="FF0000"/>
                </a:solidFill>
              </a:rPr>
              <a:t>kurşun</a:t>
            </a:r>
            <a:r>
              <a:rPr lang="en-US" altLang="tr-TR" sz="3600" u="sng" dirty="0" smtClean="0">
                <a:solidFill>
                  <a:srgbClr val="FF0000"/>
                </a:solidFill>
              </a:rPr>
              <a:t> </a:t>
            </a:r>
            <a:r>
              <a:rPr lang="en-US" altLang="tr-TR" sz="3600" u="sng" dirty="0" err="1" smtClean="0">
                <a:solidFill>
                  <a:srgbClr val="FF0000"/>
                </a:solidFill>
              </a:rPr>
              <a:t>kalemle</a:t>
            </a:r>
            <a:r>
              <a:rPr lang="en-US" altLang="tr-TR" sz="3600" u="sng" dirty="0" smtClean="0">
                <a:solidFill>
                  <a:srgbClr val="FF0000"/>
                </a:solidFill>
              </a:rPr>
              <a:t> </a:t>
            </a:r>
            <a:r>
              <a:rPr lang="en-US" altLang="tr-TR" sz="3600" dirty="0" err="1" smtClean="0"/>
              <a:t>yapacaktır</a:t>
            </a:r>
            <a:r>
              <a:rPr lang="tr-TR" altLang="tr-TR" sz="3600" dirty="0" smtClean="0"/>
              <a:t>.</a:t>
            </a:r>
          </a:p>
          <a:p>
            <a:pPr>
              <a:buFont typeface="Arial" panose="020B0604020202020204" pitchFamily="34" charset="0"/>
              <a:buChar char="•"/>
              <a:defRPr/>
            </a:pPr>
            <a:r>
              <a:rPr lang="en-US" altLang="tr-TR" sz="3600" dirty="0" smtClean="0">
                <a:solidFill>
                  <a:srgbClr val="FF0000"/>
                </a:solidFill>
              </a:rPr>
              <a:t> </a:t>
            </a:r>
            <a:r>
              <a:rPr lang="en-US" altLang="tr-TR" sz="3600" dirty="0" err="1" smtClean="0"/>
              <a:t>Öğrenci</a:t>
            </a:r>
            <a:r>
              <a:rPr lang="en-US" altLang="tr-TR" sz="3600" dirty="0" smtClean="0"/>
              <a:t>, </a:t>
            </a:r>
            <a:r>
              <a:rPr lang="en-US" altLang="tr-TR" sz="3600" dirty="0" err="1" smtClean="0"/>
              <a:t>cevap</a:t>
            </a:r>
            <a:r>
              <a:rPr lang="en-US" altLang="tr-TR" sz="3600" dirty="0" smtClean="0"/>
              <a:t> </a:t>
            </a:r>
            <a:r>
              <a:rPr lang="en-US" altLang="tr-TR" sz="3600" u="sng" dirty="0" err="1" smtClean="0">
                <a:solidFill>
                  <a:srgbClr val="FF0000"/>
                </a:solidFill>
              </a:rPr>
              <a:t>kâğıdındaki</a:t>
            </a:r>
            <a:r>
              <a:rPr lang="en-US" altLang="tr-TR" sz="3600" u="sng" dirty="0" smtClean="0">
                <a:solidFill>
                  <a:srgbClr val="FF0000"/>
                </a:solidFill>
              </a:rPr>
              <a:t> </a:t>
            </a:r>
            <a:r>
              <a:rPr lang="en-US" altLang="tr-TR" sz="3600" u="sng" dirty="0" err="1" smtClean="0">
                <a:solidFill>
                  <a:srgbClr val="FF0000"/>
                </a:solidFill>
              </a:rPr>
              <a:t>imza</a:t>
            </a:r>
            <a:r>
              <a:rPr lang="en-US" altLang="tr-TR" sz="3600" u="sng" dirty="0" smtClean="0">
                <a:solidFill>
                  <a:srgbClr val="FF0000"/>
                </a:solidFill>
              </a:rPr>
              <a:t> </a:t>
            </a:r>
            <a:r>
              <a:rPr lang="en-US" altLang="tr-TR" sz="3600" u="sng" dirty="0" err="1" smtClean="0">
                <a:solidFill>
                  <a:srgbClr val="FF0000"/>
                </a:solidFill>
              </a:rPr>
              <a:t>bölümüne</a:t>
            </a:r>
            <a:r>
              <a:rPr lang="en-US" altLang="tr-TR" sz="3600" u="sng" dirty="0" smtClean="0">
                <a:solidFill>
                  <a:srgbClr val="FF0000"/>
                </a:solidFill>
              </a:rPr>
              <a:t> </a:t>
            </a:r>
            <a:r>
              <a:rPr lang="en-US" altLang="tr-TR" sz="3600" u="sng" dirty="0" err="1" smtClean="0">
                <a:solidFill>
                  <a:srgbClr val="FF0000"/>
                </a:solidFill>
              </a:rPr>
              <a:t>imzasını</a:t>
            </a:r>
            <a:r>
              <a:rPr lang="en-US" altLang="tr-TR" sz="3600" u="sng" dirty="0" smtClean="0">
                <a:solidFill>
                  <a:srgbClr val="FF0000"/>
                </a:solidFill>
              </a:rPr>
              <a:t> </a:t>
            </a:r>
            <a:r>
              <a:rPr lang="en-US" altLang="tr-TR" sz="3600" u="sng" dirty="0" err="1" smtClean="0">
                <a:solidFill>
                  <a:srgbClr val="FF0000"/>
                </a:solidFill>
              </a:rPr>
              <a:t>silinmeyen</a:t>
            </a:r>
            <a:r>
              <a:rPr lang="en-US" altLang="tr-TR" sz="3600" u="sng" dirty="0" smtClean="0">
                <a:solidFill>
                  <a:srgbClr val="FF0000"/>
                </a:solidFill>
              </a:rPr>
              <a:t> </a:t>
            </a:r>
            <a:r>
              <a:rPr lang="en-US" altLang="tr-TR" sz="3600" u="sng" dirty="0" err="1" smtClean="0">
                <a:solidFill>
                  <a:srgbClr val="FF0000"/>
                </a:solidFill>
              </a:rPr>
              <a:t>bir</a:t>
            </a:r>
            <a:r>
              <a:rPr lang="en-US" altLang="tr-TR" sz="3600" u="sng" dirty="0" smtClean="0">
                <a:solidFill>
                  <a:srgbClr val="FF0000"/>
                </a:solidFill>
              </a:rPr>
              <a:t> </a:t>
            </a:r>
            <a:r>
              <a:rPr lang="en-US" altLang="tr-TR" sz="3600" u="sng" dirty="0" err="1" smtClean="0">
                <a:solidFill>
                  <a:srgbClr val="FF0000"/>
                </a:solidFill>
              </a:rPr>
              <a:t>kalemle</a:t>
            </a:r>
            <a:r>
              <a:rPr lang="en-US" altLang="tr-TR" sz="3600" u="sng" dirty="0" smtClean="0">
                <a:solidFill>
                  <a:srgbClr val="FF0000"/>
                </a:solidFill>
              </a:rPr>
              <a:t> </a:t>
            </a:r>
            <a:r>
              <a:rPr lang="en-US" altLang="tr-TR" sz="3600" dirty="0" err="1" smtClean="0"/>
              <a:t>atacaktır</a:t>
            </a:r>
            <a:r>
              <a:rPr lang="en-US" altLang="tr-TR" sz="3600" dirty="0" smtClean="0"/>
              <a:t>.</a:t>
            </a:r>
            <a:endParaRPr lang="tr-TR" altLang="tr-TR" sz="3600" dirty="0"/>
          </a:p>
          <a:p>
            <a:pPr>
              <a:buFont typeface="Arial" panose="020B0604020202020204" pitchFamily="34" charset="0"/>
              <a:buChar char="•"/>
              <a:defRPr/>
            </a:pPr>
            <a:r>
              <a:rPr lang="en-US" altLang="tr-TR" sz="3600" dirty="0" err="1" smtClean="0"/>
              <a:t>Cevap</a:t>
            </a:r>
            <a:r>
              <a:rPr lang="en-US" altLang="tr-TR" sz="3600" dirty="0" smtClean="0"/>
              <a:t> </a:t>
            </a:r>
            <a:r>
              <a:rPr lang="en-US" altLang="tr-TR" sz="3600" dirty="0" err="1" smtClean="0"/>
              <a:t>kâğıdında</a:t>
            </a:r>
            <a:r>
              <a:rPr lang="en-US" altLang="tr-TR" sz="3600" dirty="0" smtClean="0"/>
              <a:t> </a:t>
            </a:r>
            <a:r>
              <a:rPr lang="en-US" altLang="tr-TR" sz="3600" dirty="0" err="1" smtClean="0"/>
              <a:t>bulunan</a:t>
            </a:r>
            <a:r>
              <a:rPr lang="en-US" altLang="tr-TR" sz="3600" dirty="0" smtClean="0"/>
              <a:t> “</a:t>
            </a:r>
            <a:r>
              <a:rPr lang="en-US" altLang="tr-TR" sz="3600" u="sng" dirty="0" smtClean="0">
                <a:solidFill>
                  <a:srgbClr val="C00000"/>
                </a:solidFill>
              </a:rPr>
              <a:t>Bu </a:t>
            </a:r>
            <a:r>
              <a:rPr lang="en-US" altLang="tr-TR" sz="3600" u="sng" dirty="0" err="1" smtClean="0">
                <a:solidFill>
                  <a:srgbClr val="C00000"/>
                </a:solidFill>
              </a:rPr>
              <a:t>alanda</a:t>
            </a:r>
            <a:r>
              <a:rPr lang="en-US" altLang="tr-TR" sz="3600" u="sng" dirty="0" smtClean="0">
                <a:solidFill>
                  <a:srgbClr val="C00000"/>
                </a:solidFill>
              </a:rPr>
              <a:t> </a:t>
            </a:r>
            <a:r>
              <a:rPr lang="en-US" altLang="tr-TR" sz="3600" u="sng" dirty="0" err="1" smtClean="0">
                <a:solidFill>
                  <a:srgbClr val="C00000"/>
                </a:solidFill>
              </a:rPr>
              <a:t>işaretleme</a:t>
            </a:r>
            <a:r>
              <a:rPr lang="en-US" altLang="tr-TR" sz="3600" u="sng" dirty="0" smtClean="0">
                <a:solidFill>
                  <a:srgbClr val="C00000"/>
                </a:solidFill>
              </a:rPr>
              <a:t> </a:t>
            </a:r>
            <a:r>
              <a:rPr lang="en-US" altLang="tr-TR" sz="3600" u="sng" dirty="0" err="1" smtClean="0">
                <a:solidFill>
                  <a:srgbClr val="C00000"/>
                </a:solidFill>
              </a:rPr>
              <a:t>yapmayınız</a:t>
            </a:r>
            <a:r>
              <a:rPr lang="en-US" altLang="tr-TR" sz="3600" u="sng" dirty="0" smtClean="0">
                <a:solidFill>
                  <a:srgbClr val="C00000"/>
                </a:solidFill>
              </a:rPr>
              <a:t>.</a:t>
            </a:r>
            <a:r>
              <a:rPr lang="en-US" altLang="tr-TR" sz="3600" dirty="0" smtClean="0"/>
              <a:t>” </a:t>
            </a:r>
            <a:r>
              <a:rPr lang="en-US" altLang="tr-TR" sz="3600" dirty="0" err="1" smtClean="0"/>
              <a:t>kısmı</a:t>
            </a:r>
            <a:r>
              <a:rPr lang="en-US" altLang="tr-TR" sz="3600" dirty="0" smtClean="0"/>
              <a:t> </a:t>
            </a:r>
            <a:r>
              <a:rPr lang="en-US" altLang="tr-TR" sz="3600" dirty="0" err="1" smtClean="0"/>
              <a:t>hiçbir</a:t>
            </a:r>
            <a:r>
              <a:rPr lang="en-US" altLang="tr-TR" sz="3600" dirty="0" smtClean="0"/>
              <a:t> </a:t>
            </a:r>
            <a:r>
              <a:rPr lang="en-US" altLang="tr-TR" sz="3600" dirty="0" err="1" smtClean="0"/>
              <a:t>şekilde</a:t>
            </a:r>
            <a:r>
              <a:rPr lang="en-US" altLang="tr-TR" sz="3600" dirty="0" smtClean="0"/>
              <a:t> </a:t>
            </a:r>
            <a:r>
              <a:rPr lang="en-US" altLang="tr-TR" sz="3600" dirty="0" err="1" smtClean="0"/>
              <a:t>işaretlenmeyecektir</a:t>
            </a:r>
            <a:r>
              <a:rPr lang="en-US" altLang="tr-TR" sz="3600" dirty="0" smtClean="0"/>
              <a:t>.</a:t>
            </a:r>
            <a:endParaRPr lang="tr-TR" altLang="tr-TR" sz="3600" dirty="0" smtClean="0"/>
          </a:p>
          <a:p>
            <a:pPr marL="0" indent="0">
              <a:buFontTx/>
              <a:buNone/>
              <a:defRPr/>
            </a:pPr>
            <a:endParaRPr lang="tr-TR" altLang="tr-TR" sz="3600" dirty="0" smtClean="0"/>
          </a:p>
          <a:p>
            <a:pPr marL="0" indent="0">
              <a:buFontTx/>
              <a:buNone/>
              <a:defRPr/>
            </a:pPr>
            <a:endParaRPr lang="tr-TR" altLang="tr-TR" sz="3600" dirty="0" smtClean="0"/>
          </a:p>
          <a:p>
            <a:pPr marL="0" indent="0">
              <a:buFontTx/>
              <a:buNone/>
              <a:defRPr/>
            </a:pPr>
            <a:endParaRPr lang="tr-TR" altLang="tr-TR" sz="3600" dirty="0" smtClean="0"/>
          </a:p>
        </p:txBody>
      </p:sp>
      <p:sp>
        <p:nvSpPr>
          <p:cNvPr id="4" name="Sağ Ok 3"/>
          <p:cNvSpPr/>
          <p:nvPr/>
        </p:nvSpPr>
        <p:spPr>
          <a:xfrm>
            <a:off x="10703984" y="6381751"/>
            <a:ext cx="768349"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5" name="Başlık 1"/>
          <p:cNvSpPr>
            <a:spLocks noGrp="1"/>
          </p:cNvSpPr>
          <p:nvPr>
            <p:ph type="title"/>
          </p:nvPr>
        </p:nvSpPr>
        <p:spPr>
          <a:xfrm>
            <a:off x="1219200" y="762000"/>
            <a:ext cx="9855200" cy="762000"/>
          </a:xfrm>
        </p:spPr>
        <p:txBody>
          <a:bodyPr>
            <a:normAutofit fontScale="90000"/>
          </a:bodyPr>
          <a:lstStyle/>
          <a:p>
            <a:pPr algn="ctr">
              <a:defRPr/>
            </a:pPr>
            <a:r>
              <a:rPr lang="tr-TR" sz="3200" b="1" dirty="0" smtClean="0"/>
              <a:t/>
            </a:r>
            <a:br>
              <a:rPr lang="tr-TR" sz="3200" b="1" dirty="0" smtClean="0"/>
            </a:br>
            <a:r>
              <a:rPr lang="en-US" sz="3200" b="1" dirty="0" smtClean="0"/>
              <a:t> </a:t>
            </a:r>
            <a:r>
              <a:rPr lang="en-US" sz="3200" b="1" dirty="0"/>
              <a:t>ORTAK SINAVLARIN </a:t>
            </a:r>
            <a:r>
              <a:rPr lang="en-US" sz="3200" b="1" dirty="0" smtClean="0"/>
              <a:t>UYGULANMAS</a:t>
            </a:r>
            <a:r>
              <a:rPr lang="tr-TR" sz="3200" b="1" dirty="0" smtClean="0"/>
              <a:t>6-6</a:t>
            </a:r>
            <a:r>
              <a:rPr lang="tr-TR" dirty="0"/>
              <a:t/>
            </a:r>
            <a:br>
              <a:rPr lang="tr-TR" dirty="0"/>
            </a:br>
            <a:endParaRPr lang="tr-TR" dirty="0"/>
          </a:p>
        </p:txBody>
      </p:sp>
      <p:sp>
        <p:nvSpPr>
          <p:cNvPr id="6" name="5 Metin kutusu"/>
          <p:cNvSpPr txBox="1"/>
          <p:nvPr/>
        </p:nvSpPr>
        <p:spPr>
          <a:xfrm>
            <a:off x="1485900" y="849086"/>
            <a:ext cx="8943975" cy="707886"/>
          </a:xfrm>
          <a:prstGeom prst="rect">
            <a:avLst/>
          </a:prstGeom>
          <a:noFill/>
        </p:spPr>
        <p:txBody>
          <a:bodyPr wrap="square" rtlCol="0">
            <a:spAutoFit/>
          </a:bodyPr>
          <a:lstStyle/>
          <a:p>
            <a:pPr algn="ctr"/>
            <a:r>
              <a:rPr lang="tr-TR" sz="4000" b="1" dirty="0" smtClean="0">
                <a:solidFill>
                  <a:srgbClr val="FF0000"/>
                </a:solidFill>
              </a:rPr>
              <a:t>     </a:t>
            </a:r>
            <a:r>
              <a:rPr lang="en-US" sz="4000" b="1" dirty="0" smtClean="0">
                <a:solidFill>
                  <a:srgbClr val="FF0000"/>
                </a:solidFill>
              </a:rPr>
              <a:t>ORTAK SINAVLARIN UYGULANMASI</a:t>
            </a:r>
            <a:r>
              <a:rPr lang="tr-TR" sz="4000" b="1" dirty="0" smtClean="0">
                <a:solidFill>
                  <a:srgbClr val="FF0000"/>
                </a:solidFill>
              </a:rPr>
              <a:t>-6</a:t>
            </a:r>
            <a:endParaRPr lang="tr-TR" sz="4000" dirty="0">
              <a:solidFill>
                <a:srgbClr val="FF0000"/>
              </a:solidFill>
            </a:endParaRPr>
          </a:p>
        </p:txBody>
      </p:sp>
    </p:spTree>
  </p:cSld>
  <p:clrMapOvr>
    <a:masterClrMapping/>
  </p:clrMapOvr>
  <p:transition spd="slow">
    <p:blinds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İçerik Yer Tutucusu 2"/>
          <p:cNvSpPr>
            <a:spLocks noGrp="1"/>
          </p:cNvSpPr>
          <p:nvPr>
            <p:ph idx="1"/>
          </p:nvPr>
        </p:nvSpPr>
        <p:spPr>
          <a:xfrm>
            <a:off x="914400" y="1585913"/>
            <a:ext cx="10363200" cy="4700587"/>
          </a:xfrm>
        </p:spPr>
        <p:txBody>
          <a:bodyPr>
            <a:noAutofit/>
          </a:bodyPr>
          <a:lstStyle/>
          <a:p>
            <a:pPr algn="just"/>
            <a:r>
              <a:rPr lang="en-US" altLang="tr-TR" sz="2800" dirty="0" err="1" smtClean="0">
                <a:latin typeface="Book Antiqua" pitchFamily="18" charset="0"/>
              </a:rPr>
              <a:t>Soru</a:t>
            </a:r>
            <a:r>
              <a:rPr lang="en-US" altLang="tr-TR" sz="2800" dirty="0" smtClean="0">
                <a:latin typeface="Book Antiqua" pitchFamily="18" charset="0"/>
              </a:rPr>
              <a:t> </a:t>
            </a:r>
            <a:r>
              <a:rPr lang="en-US" altLang="tr-TR" sz="2800" dirty="0" err="1" smtClean="0">
                <a:latin typeface="Book Antiqua" pitchFamily="18" charset="0"/>
              </a:rPr>
              <a:t>kitapçığının</a:t>
            </a:r>
            <a:r>
              <a:rPr lang="en-US" altLang="tr-TR" sz="2800" dirty="0" smtClean="0">
                <a:latin typeface="Book Antiqua" pitchFamily="18" charset="0"/>
              </a:rPr>
              <a:t> A, B, C </a:t>
            </a:r>
            <a:r>
              <a:rPr lang="en-US" altLang="tr-TR" sz="2800" dirty="0" err="1" smtClean="0">
                <a:latin typeface="Book Antiqua" pitchFamily="18" charset="0"/>
              </a:rPr>
              <a:t>ve</a:t>
            </a:r>
            <a:r>
              <a:rPr lang="en-US" altLang="tr-TR" sz="2800" dirty="0" smtClean="0">
                <a:latin typeface="Book Antiqua" pitchFamily="18" charset="0"/>
              </a:rPr>
              <a:t> D </a:t>
            </a:r>
            <a:r>
              <a:rPr lang="en-US" altLang="tr-TR" sz="2800" dirty="0" err="1" smtClean="0">
                <a:latin typeface="Book Antiqua" pitchFamily="18" charset="0"/>
              </a:rPr>
              <a:t>olmak</a:t>
            </a:r>
            <a:r>
              <a:rPr lang="en-US" altLang="tr-TR" sz="2800" dirty="0" smtClean="0">
                <a:latin typeface="Book Antiqua" pitchFamily="18" charset="0"/>
              </a:rPr>
              <a:t> </a:t>
            </a:r>
            <a:r>
              <a:rPr lang="en-US" altLang="tr-TR" sz="2800" dirty="0" err="1" smtClean="0">
                <a:latin typeface="Book Antiqua" pitchFamily="18" charset="0"/>
              </a:rPr>
              <a:t>üzere</a:t>
            </a:r>
            <a:r>
              <a:rPr lang="en-US" altLang="tr-TR" sz="2800" dirty="0" smtClean="0">
                <a:latin typeface="Book Antiqua" pitchFamily="18" charset="0"/>
              </a:rPr>
              <a:t> </a:t>
            </a:r>
            <a:r>
              <a:rPr lang="en-US" altLang="tr-TR" sz="2800" dirty="0" err="1" smtClean="0">
                <a:latin typeface="Book Antiqua" pitchFamily="18" charset="0"/>
              </a:rPr>
              <a:t>dört</a:t>
            </a:r>
            <a:r>
              <a:rPr lang="en-US" altLang="tr-TR" sz="2800" dirty="0" smtClean="0">
                <a:latin typeface="Book Antiqua" pitchFamily="18" charset="0"/>
              </a:rPr>
              <a:t> </a:t>
            </a:r>
            <a:r>
              <a:rPr lang="en-US" altLang="tr-TR" sz="2800" dirty="0" err="1" smtClean="0">
                <a:latin typeface="Book Antiqua" pitchFamily="18" charset="0"/>
              </a:rPr>
              <a:t>ayrı</a:t>
            </a:r>
            <a:r>
              <a:rPr lang="en-US" altLang="tr-TR" sz="2800" dirty="0" smtClean="0">
                <a:latin typeface="Book Antiqua" pitchFamily="18" charset="0"/>
              </a:rPr>
              <a:t> </a:t>
            </a:r>
            <a:r>
              <a:rPr lang="en-US" altLang="tr-TR" sz="2800" dirty="0" err="1" smtClean="0">
                <a:latin typeface="Book Antiqua" pitchFamily="18" charset="0"/>
              </a:rPr>
              <a:t>türü</a:t>
            </a:r>
            <a:r>
              <a:rPr lang="en-US" altLang="tr-TR" sz="2800" dirty="0" smtClean="0">
                <a:latin typeface="Book Antiqua" pitchFamily="18" charset="0"/>
              </a:rPr>
              <a:t> </a:t>
            </a:r>
            <a:r>
              <a:rPr lang="en-US" altLang="tr-TR" sz="2800" dirty="0" err="1" smtClean="0">
                <a:latin typeface="Book Antiqua" pitchFamily="18" charset="0"/>
              </a:rPr>
              <a:t>olup</a:t>
            </a:r>
            <a:r>
              <a:rPr lang="en-US" altLang="tr-TR" sz="2800" dirty="0" smtClean="0">
                <a:latin typeface="Book Antiqua" pitchFamily="18" charset="0"/>
              </a:rPr>
              <a:t> </a:t>
            </a:r>
            <a:r>
              <a:rPr lang="en-US" altLang="tr-TR" sz="2800" dirty="0" err="1" smtClean="0">
                <a:latin typeface="Book Antiqua" pitchFamily="18" charset="0"/>
              </a:rPr>
              <a:t>öğrenci</a:t>
            </a:r>
            <a:r>
              <a:rPr lang="en-US" altLang="tr-TR" sz="2800" dirty="0" smtClean="0">
                <a:latin typeface="Book Antiqua" pitchFamily="18" charset="0"/>
              </a:rPr>
              <a:t>, A </a:t>
            </a:r>
            <a:r>
              <a:rPr lang="en-US" altLang="tr-TR" sz="2800" dirty="0" err="1" smtClean="0">
                <a:latin typeface="Book Antiqua" pitchFamily="18" charset="0"/>
              </a:rPr>
              <a:t>kitapçığını</a:t>
            </a:r>
            <a:r>
              <a:rPr lang="en-US" altLang="tr-TR" sz="2800" dirty="0" smtClean="0">
                <a:latin typeface="Book Antiqua" pitchFamily="18" charset="0"/>
              </a:rPr>
              <a:t> </a:t>
            </a:r>
            <a:r>
              <a:rPr lang="en-US" altLang="tr-TR" sz="2800" dirty="0" err="1" smtClean="0">
                <a:latin typeface="Book Antiqua" pitchFamily="18" charset="0"/>
              </a:rPr>
              <a:t>kullanıyorsa</a:t>
            </a:r>
            <a:r>
              <a:rPr lang="en-US" altLang="tr-TR" sz="2800" dirty="0" smtClean="0">
                <a:latin typeface="Book Antiqua" pitchFamily="18" charset="0"/>
              </a:rPr>
              <a:t> </a:t>
            </a:r>
            <a:r>
              <a:rPr lang="en-US" altLang="tr-TR" sz="2800" dirty="0" err="1" smtClean="0">
                <a:latin typeface="Book Antiqua" pitchFamily="18" charset="0"/>
              </a:rPr>
              <a:t>cevap</a:t>
            </a:r>
            <a:r>
              <a:rPr lang="en-US" altLang="tr-TR" sz="2800" dirty="0" smtClean="0">
                <a:latin typeface="Book Antiqua" pitchFamily="18" charset="0"/>
              </a:rPr>
              <a:t> </a:t>
            </a:r>
            <a:r>
              <a:rPr lang="en-US" altLang="tr-TR" sz="2800" dirty="0" err="1" smtClean="0">
                <a:latin typeface="Book Antiqua" pitchFamily="18" charset="0"/>
              </a:rPr>
              <a:t>kâğıdında</a:t>
            </a:r>
            <a:r>
              <a:rPr lang="en-US" altLang="tr-TR" sz="2800" dirty="0" smtClean="0">
                <a:latin typeface="Book Antiqua" pitchFamily="18" charset="0"/>
              </a:rPr>
              <a:t> </a:t>
            </a:r>
            <a:r>
              <a:rPr lang="en-US" altLang="tr-TR" sz="2800" dirty="0" err="1" smtClean="0">
                <a:latin typeface="Book Antiqua" pitchFamily="18" charset="0"/>
              </a:rPr>
              <a:t>kitapçık</a:t>
            </a:r>
            <a:r>
              <a:rPr lang="en-US" altLang="tr-TR" sz="2800" dirty="0" smtClean="0">
                <a:latin typeface="Book Antiqua" pitchFamily="18" charset="0"/>
              </a:rPr>
              <a:t> </a:t>
            </a:r>
            <a:r>
              <a:rPr lang="en-US" altLang="tr-TR" sz="2800" dirty="0" err="1" smtClean="0">
                <a:latin typeface="Book Antiqua" pitchFamily="18" charset="0"/>
              </a:rPr>
              <a:t>türü</a:t>
            </a:r>
            <a:r>
              <a:rPr lang="en-US" altLang="tr-TR" sz="2800" dirty="0" smtClean="0">
                <a:latin typeface="Book Antiqua" pitchFamily="18" charset="0"/>
              </a:rPr>
              <a:t> </a:t>
            </a:r>
            <a:r>
              <a:rPr lang="en-US" altLang="tr-TR" sz="2800" dirty="0" err="1" smtClean="0">
                <a:latin typeface="Book Antiqua" pitchFamily="18" charset="0"/>
              </a:rPr>
              <a:t>bölümünün</a:t>
            </a:r>
            <a:r>
              <a:rPr lang="en-US" altLang="tr-TR" sz="2800" dirty="0" smtClean="0">
                <a:latin typeface="Book Antiqua" pitchFamily="18" charset="0"/>
              </a:rPr>
              <a:t> “A” </a:t>
            </a:r>
            <a:r>
              <a:rPr lang="en-US" altLang="tr-TR" sz="2800" dirty="0" err="1" smtClean="0">
                <a:latin typeface="Book Antiqua" pitchFamily="18" charset="0"/>
              </a:rPr>
              <a:t>yuvarlağını</a:t>
            </a:r>
            <a:r>
              <a:rPr lang="en-US" altLang="tr-TR" sz="2800" dirty="0" smtClean="0">
                <a:latin typeface="Book Antiqua" pitchFamily="18" charset="0"/>
              </a:rPr>
              <a:t>, B </a:t>
            </a:r>
            <a:r>
              <a:rPr lang="en-US" altLang="tr-TR" sz="2800" dirty="0" err="1" smtClean="0">
                <a:latin typeface="Book Antiqua" pitchFamily="18" charset="0"/>
              </a:rPr>
              <a:t>kitapçığını</a:t>
            </a:r>
            <a:r>
              <a:rPr lang="en-US" altLang="tr-TR" sz="2800" dirty="0" smtClean="0">
                <a:latin typeface="Book Antiqua" pitchFamily="18" charset="0"/>
              </a:rPr>
              <a:t> </a:t>
            </a:r>
            <a:r>
              <a:rPr lang="en-US" altLang="tr-TR" sz="2800" dirty="0" err="1" smtClean="0">
                <a:latin typeface="Book Antiqua" pitchFamily="18" charset="0"/>
              </a:rPr>
              <a:t>kullanıyorsa</a:t>
            </a:r>
            <a:r>
              <a:rPr lang="en-US" altLang="tr-TR" sz="2800" dirty="0" smtClean="0">
                <a:latin typeface="Book Antiqua" pitchFamily="18" charset="0"/>
              </a:rPr>
              <a:t>  “B”  </a:t>
            </a:r>
            <a:r>
              <a:rPr lang="en-US" altLang="tr-TR" sz="2800" dirty="0" err="1" smtClean="0">
                <a:latin typeface="Book Antiqua" pitchFamily="18" charset="0"/>
              </a:rPr>
              <a:t>yuvarlağını</a:t>
            </a:r>
            <a:r>
              <a:rPr lang="en-US" altLang="tr-TR" sz="2800" dirty="0" smtClean="0">
                <a:latin typeface="Book Antiqua" pitchFamily="18" charset="0"/>
              </a:rPr>
              <a:t>,  C  </a:t>
            </a:r>
            <a:r>
              <a:rPr lang="en-US" altLang="tr-TR" sz="2800" dirty="0" err="1" smtClean="0">
                <a:latin typeface="Book Antiqua" pitchFamily="18" charset="0"/>
              </a:rPr>
              <a:t>kitapçığını</a:t>
            </a:r>
            <a:r>
              <a:rPr lang="en-US" altLang="tr-TR" sz="2800" dirty="0" smtClean="0">
                <a:latin typeface="Book Antiqua" pitchFamily="18" charset="0"/>
              </a:rPr>
              <a:t> </a:t>
            </a:r>
            <a:r>
              <a:rPr lang="en-US" altLang="tr-TR" sz="2800" dirty="0" err="1" smtClean="0">
                <a:latin typeface="Book Antiqua" pitchFamily="18" charset="0"/>
              </a:rPr>
              <a:t>kullanıyorsa</a:t>
            </a:r>
            <a:r>
              <a:rPr lang="en-US" altLang="tr-TR" sz="2800" dirty="0" smtClean="0">
                <a:latin typeface="Book Antiqua" pitchFamily="18" charset="0"/>
              </a:rPr>
              <a:t>  “C”  </a:t>
            </a:r>
            <a:r>
              <a:rPr lang="en-US" altLang="tr-TR" sz="2800" dirty="0" err="1" smtClean="0">
                <a:latin typeface="Book Antiqua" pitchFamily="18" charset="0"/>
              </a:rPr>
              <a:t>yuvarlağını</a:t>
            </a:r>
            <a:r>
              <a:rPr lang="en-US" altLang="tr-TR" sz="2800" dirty="0" smtClean="0">
                <a:latin typeface="Book Antiqua" pitchFamily="18" charset="0"/>
              </a:rPr>
              <a:t>  </a:t>
            </a:r>
            <a:r>
              <a:rPr lang="en-US" altLang="tr-TR" sz="2800" dirty="0" err="1" smtClean="0">
                <a:latin typeface="Book Antiqua" pitchFamily="18" charset="0"/>
              </a:rPr>
              <a:t>ve</a:t>
            </a:r>
            <a:r>
              <a:rPr lang="en-US" altLang="tr-TR" sz="2800" dirty="0" smtClean="0">
                <a:latin typeface="Book Antiqua" pitchFamily="18" charset="0"/>
              </a:rPr>
              <a:t>  D </a:t>
            </a:r>
            <a:r>
              <a:rPr lang="en-US" altLang="tr-TR" sz="2800" dirty="0" err="1" smtClean="0">
                <a:latin typeface="Book Antiqua" pitchFamily="18" charset="0"/>
              </a:rPr>
              <a:t>kitapçığını</a:t>
            </a:r>
            <a:r>
              <a:rPr lang="en-US" altLang="tr-TR" sz="2800" dirty="0" smtClean="0">
                <a:latin typeface="Book Antiqua" pitchFamily="18" charset="0"/>
              </a:rPr>
              <a:t> </a:t>
            </a:r>
            <a:r>
              <a:rPr lang="en-US" altLang="tr-TR" sz="2800" dirty="0" err="1" smtClean="0">
                <a:latin typeface="Book Antiqua" pitchFamily="18" charset="0"/>
              </a:rPr>
              <a:t>kullanıyorsa</a:t>
            </a:r>
            <a:r>
              <a:rPr lang="en-US" altLang="tr-TR" sz="2800" dirty="0" smtClean="0">
                <a:latin typeface="Book Antiqua" pitchFamily="18" charset="0"/>
              </a:rPr>
              <a:t> “D” </a:t>
            </a:r>
            <a:r>
              <a:rPr lang="en-US" altLang="tr-TR" sz="2800" dirty="0" err="1" smtClean="0">
                <a:latin typeface="Book Antiqua" pitchFamily="18" charset="0"/>
              </a:rPr>
              <a:t>yuvarlağını</a:t>
            </a:r>
            <a:r>
              <a:rPr lang="en-US" altLang="tr-TR" sz="2800" dirty="0" smtClean="0">
                <a:latin typeface="Book Antiqua" pitchFamily="18" charset="0"/>
              </a:rPr>
              <a:t> </a:t>
            </a:r>
            <a:r>
              <a:rPr lang="en-US" altLang="tr-TR" sz="2800" dirty="0" err="1" smtClean="0">
                <a:latin typeface="Book Antiqua" pitchFamily="18" charset="0"/>
              </a:rPr>
              <a:t>işaretleyecektir</a:t>
            </a:r>
            <a:r>
              <a:rPr lang="en-US" altLang="tr-TR" sz="2800" dirty="0" smtClean="0">
                <a:latin typeface="Book Antiqua" pitchFamily="18" charset="0"/>
              </a:rPr>
              <a:t>. </a:t>
            </a:r>
            <a:r>
              <a:rPr lang="en-US" altLang="tr-TR" sz="2800" dirty="0" err="1" smtClean="0">
                <a:latin typeface="Book Antiqua" pitchFamily="18" charset="0"/>
              </a:rPr>
              <a:t>Sınav</a:t>
            </a:r>
            <a:r>
              <a:rPr lang="en-US" altLang="tr-TR" sz="2800" dirty="0" smtClean="0">
                <a:latin typeface="Book Antiqua" pitchFamily="18" charset="0"/>
              </a:rPr>
              <a:t> </a:t>
            </a:r>
            <a:r>
              <a:rPr lang="en-US" altLang="tr-TR" sz="2800" dirty="0" err="1" smtClean="0">
                <a:latin typeface="Book Antiqua" pitchFamily="18" charset="0"/>
              </a:rPr>
              <a:t>görevlileri</a:t>
            </a:r>
            <a:r>
              <a:rPr lang="en-US" altLang="tr-TR" sz="2800" dirty="0" smtClean="0">
                <a:latin typeface="Book Antiqua" pitchFamily="18" charset="0"/>
              </a:rPr>
              <a:t> </a:t>
            </a:r>
            <a:r>
              <a:rPr lang="en-US" altLang="tr-TR" sz="2800" dirty="0" err="1" smtClean="0">
                <a:latin typeface="Book Antiqua" pitchFamily="18" charset="0"/>
              </a:rPr>
              <a:t>ise</a:t>
            </a:r>
            <a:r>
              <a:rPr lang="en-US" altLang="tr-TR" sz="2800" dirty="0" smtClean="0">
                <a:latin typeface="Book Antiqua" pitchFamily="18" charset="0"/>
              </a:rPr>
              <a:t> </a:t>
            </a:r>
            <a:r>
              <a:rPr lang="en-US" altLang="tr-TR" sz="2800" dirty="0" err="1" smtClean="0">
                <a:latin typeface="Book Antiqua" pitchFamily="18" charset="0"/>
              </a:rPr>
              <a:t>doğru</a:t>
            </a:r>
            <a:r>
              <a:rPr lang="en-US" altLang="tr-TR" sz="2800" dirty="0" smtClean="0">
                <a:latin typeface="Book Antiqua" pitchFamily="18" charset="0"/>
              </a:rPr>
              <a:t> </a:t>
            </a:r>
            <a:r>
              <a:rPr lang="en-US" altLang="tr-TR" sz="2800" dirty="0" err="1" smtClean="0">
                <a:latin typeface="Book Antiqua" pitchFamily="18" charset="0"/>
              </a:rPr>
              <a:t>işaretlemenin</a:t>
            </a:r>
            <a:r>
              <a:rPr lang="en-US" altLang="tr-TR" sz="2800" dirty="0" smtClean="0">
                <a:latin typeface="Book Antiqua" pitchFamily="18" charset="0"/>
              </a:rPr>
              <a:t> </a:t>
            </a:r>
            <a:r>
              <a:rPr lang="en-US" altLang="tr-TR" sz="2800" dirty="0" err="1" smtClean="0">
                <a:latin typeface="Book Antiqua" pitchFamily="18" charset="0"/>
              </a:rPr>
              <a:t>yapılıp</a:t>
            </a:r>
            <a:r>
              <a:rPr lang="en-US" altLang="tr-TR" sz="2800" dirty="0" smtClean="0">
                <a:latin typeface="Book Antiqua" pitchFamily="18" charset="0"/>
              </a:rPr>
              <a:t> </a:t>
            </a:r>
            <a:r>
              <a:rPr lang="en-US" altLang="tr-TR" sz="2800" dirty="0" err="1" smtClean="0">
                <a:latin typeface="Book Antiqua" pitchFamily="18" charset="0"/>
              </a:rPr>
              <a:t>yapılmadığını</a:t>
            </a:r>
            <a:r>
              <a:rPr lang="en-US" altLang="tr-TR" sz="2800" dirty="0" smtClean="0">
                <a:latin typeface="Book Antiqua" pitchFamily="18" charset="0"/>
              </a:rPr>
              <a:t> </a:t>
            </a:r>
            <a:r>
              <a:rPr lang="en-US" altLang="tr-TR" sz="2800" dirty="0" err="1" smtClean="0">
                <a:latin typeface="Book Antiqua" pitchFamily="18" charset="0"/>
              </a:rPr>
              <a:t>soru</a:t>
            </a:r>
            <a:r>
              <a:rPr lang="en-US" altLang="tr-TR" sz="2800" dirty="0" smtClean="0">
                <a:latin typeface="Book Antiqua" pitchFamily="18" charset="0"/>
              </a:rPr>
              <a:t> </a:t>
            </a:r>
            <a:r>
              <a:rPr lang="en-US" altLang="tr-TR" sz="2800" dirty="0" err="1" smtClean="0">
                <a:latin typeface="Book Antiqua" pitchFamily="18" charset="0"/>
              </a:rPr>
              <a:t>kitapçığı</a:t>
            </a:r>
            <a:r>
              <a:rPr lang="en-US" altLang="tr-TR" sz="2800" dirty="0" smtClean="0">
                <a:latin typeface="Book Antiqua" pitchFamily="18" charset="0"/>
              </a:rPr>
              <a:t> </a:t>
            </a:r>
            <a:r>
              <a:rPr lang="en-US" altLang="tr-TR" sz="2800" dirty="0" err="1" smtClean="0">
                <a:latin typeface="Book Antiqua" pitchFamily="18" charset="0"/>
              </a:rPr>
              <a:t>ve</a:t>
            </a:r>
            <a:r>
              <a:rPr lang="en-US" altLang="tr-TR" sz="2800" dirty="0" smtClean="0">
                <a:latin typeface="Book Antiqua" pitchFamily="18" charset="0"/>
              </a:rPr>
              <a:t> </a:t>
            </a:r>
            <a:r>
              <a:rPr lang="en-US" altLang="tr-TR" sz="2800" dirty="0" err="1" smtClean="0">
                <a:latin typeface="Book Antiqua" pitchFamily="18" charset="0"/>
              </a:rPr>
              <a:t>cevap</a:t>
            </a:r>
            <a:r>
              <a:rPr lang="en-US" altLang="tr-TR" sz="2800" dirty="0" smtClean="0">
                <a:latin typeface="Book Antiqua" pitchFamily="18" charset="0"/>
              </a:rPr>
              <a:t> </a:t>
            </a:r>
            <a:r>
              <a:rPr lang="en-US" altLang="tr-TR" sz="2800" dirty="0" err="1" smtClean="0">
                <a:latin typeface="Book Antiqua" pitchFamily="18" charset="0"/>
              </a:rPr>
              <a:t>kâğıtları</a:t>
            </a:r>
            <a:r>
              <a:rPr lang="en-US" altLang="tr-TR" sz="2800" dirty="0" smtClean="0">
                <a:latin typeface="Book Antiqua" pitchFamily="18" charset="0"/>
              </a:rPr>
              <a:t> </a:t>
            </a:r>
            <a:r>
              <a:rPr lang="en-US" altLang="tr-TR" sz="2800" dirty="0" err="1" smtClean="0">
                <a:latin typeface="Book Antiqua" pitchFamily="18" charset="0"/>
              </a:rPr>
              <a:t>üzerinden</a:t>
            </a:r>
            <a:r>
              <a:rPr lang="en-US" altLang="tr-TR" sz="2800" dirty="0" smtClean="0">
                <a:latin typeface="Book Antiqua" pitchFamily="18" charset="0"/>
              </a:rPr>
              <a:t> </a:t>
            </a:r>
            <a:r>
              <a:rPr lang="en-US" altLang="tr-TR" sz="2800" dirty="0" err="1" smtClean="0">
                <a:latin typeface="Book Antiqua" pitchFamily="18" charset="0"/>
              </a:rPr>
              <a:t>kontrol</a:t>
            </a:r>
            <a:r>
              <a:rPr lang="en-US" altLang="tr-TR" sz="2800" dirty="0" smtClean="0">
                <a:latin typeface="Book Antiqua" pitchFamily="18" charset="0"/>
              </a:rPr>
              <a:t> </a:t>
            </a:r>
            <a:r>
              <a:rPr lang="en-US" altLang="tr-TR" sz="2800" dirty="0" err="1" smtClean="0">
                <a:latin typeface="Book Antiqua" pitchFamily="18" charset="0"/>
              </a:rPr>
              <a:t>edip</a:t>
            </a:r>
            <a:r>
              <a:rPr lang="en-US" altLang="tr-TR" sz="2800" dirty="0" smtClean="0">
                <a:latin typeface="Book Antiqua" pitchFamily="18" charset="0"/>
              </a:rPr>
              <a:t> </a:t>
            </a:r>
            <a:r>
              <a:rPr lang="en-US" altLang="tr-TR" sz="2800" dirty="0" err="1" smtClean="0">
                <a:latin typeface="Book Antiqua" pitchFamily="18" charset="0"/>
              </a:rPr>
              <a:t>sınıf</a:t>
            </a:r>
            <a:r>
              <a:rPr lang="en-US" altLang="tr-TR" sz="2800" dirty="0" smtClean="0">
                <a:latin typeface="Book Antiqua" pitchFamily="18" charset="0"/>
              </a:rPr>
              <a:t> </a:t>
            </a:r>
            <a:r>
              <a:rPr lang="en-US" altLang="tr-TR" sz="2800" dirty="0" err="1" smtClean="0">
                <a:latin typeface="Book Antiqua" pitchFamily="18" charset="0"/>
              </a:rPr>
              <a:t>öğrenci</a:t>
            </a:r>
            <a:r>
              <a:rPr lang="en-US" altLang="tr-TR" sz="2800" dirty="0" smtClean="0">
                <a:latin typeface="Book Antiqua" pitchFamily="18" charset="0"/>
              </a:rPr>
              <a:t> </a:t>
            </a:r>
            <a:r>
              <a:rPr lang="en-US" altLang="tr-TR" sz="2800" dirty="0" err="1" smtClean="0">
                <a:latin typeface="Book Antiqua" pitchFamily="18" charset="0"/>
              </a:rPr>
              <a:t>yoklama</a:t>
            </a:r>
            <a:r>
              <a:rPr lang="en-US" altLang="tr-TR" sz="2800" dirty="0" smtClean="0">
                <a:latin typeface="Book Antiqua" pitchFamily="18" charset="0"/>
              </a:rPr>
              <a:t> </a:t>
            </a:r>
            <a:r>
              <a:rPr lang="en-US" altLang="tr-TR" sz="2800" dirty="0" err="1" smtClean="0">
                <a:latin typeface="Book Antiqua" pitchFamily="18" charset="0"/>
              </a:rPr>
              <a:t>listesine</a:t>
            </a:r>
            <a:r>
              <a:rPr lang="en-US" altLang="tr-TR" sz="2800" dirty="0" smtClean="0">
                <a:latin typeface="Book Antiqua" pitchFamily="18" charset="0"/>
              </a:rPr>
              <a:t> </a:t>
            </a:r>
            <a:r>
              <a:rPr lang="en-US" altLang="tr-TR" sz="2800" dirty="0" err="1" smtClean="0">
                <a:latin typeface="Book Antiqua" pitchFamily="18" charset="0"/>
              </a:rPr>
              <a:t>gerekli</a:t>
            </a:r>
            <a:r>
              <a:rPr lang="en-US" altLang="tr-TR" sz="2800" dirty="0" smtClean="0">
                <a:latin typeface="Book Antiqua" pitchFamily="18" charset="0"/>
              </a:rPr>
              <a:t> </a:t>
            </a:r>
            <a:r>
              <a:rPr lang="en-US" altLang="tr-TR" sz="2800" dirty="0" err="1" smtClean="0">
                <a:latin typeface="Book Antiqua" pitchFamily="18" charset="0"/>
              </a:rPr>
              <a:t>kodlamaları</a:t>
            </a:r>
            <a:r>
              <a:rPr lang="en-US" altLang="tr-TR" sz="2800" dirty="0" smtClean="0">
                <a:latin typeface="Book Antiqua" pitchFamily="18" charset="0"/>
              </a:rPr>
              <a:t> </a:t>
            </a:r>
            <a:r>
              <a:rPr lang="en-US" altLang="tr-TR" sz="2800" dirty="0" err="1" smtClean="0">
                <a:latin typeface="Book Antiqua" pitchFamily="18" charset="0"/>
              </a:rPr>
              <a:t>işleyecektir</a:t>
            </a:r>
            <a:r>
              <a:rPr lang="en-US" altLang="tr-TR" sz="2800" dirty="0" smtClean="0">
                <a:latin typeface="Book Antiqua" pitchFamily="18" charset="0"/>
              </a:rPr>
              <a:t>.</a:t>
            </a:r>
            <a:endParaRPr lang="tr-TR" altLang="tr-TR" sz="2800" dirty="0" smtClean="0">
              <a:latin typeface="Book Antiqua" pitchFamily="18" charset="0"/>
            </a:endParaRPr>
          </a:p>
          <a:p>
            <a:pPr algn="just"/>
            <a:r>
              <a:rPr lang="en-US" altLang="tr-TR" sz="2800" dirty="0" smtClean="0">
                <a:latin typeface="Book Antiqua" pitchFamily="18" charset="0"/>
              </a:rPr>
              <a:t/>
            </a:r>
            <a:br>
              <a:rPr lang="en-US" altLang="tr-TR" sz="2800" dirty="0" smtClean="0">
                <a:latin typeface="Book Antiqua" pitchFamily="18" charset="0"/>
              </a:rPr>
            </a:br>
            <a:endParaRPr lang="tr-TR" altLang="tr-TR" sz="2800" dirty="0" smtClean="0">
              <a:latin typeface="Book Antiqua" pitchFamily="18" charset="0"/>
            </a:endParaRPr>
          </a:p>
        </p:txBody>
      </p:sp>
      <p:sp>
        <p:nvSpPr>
          <p:cNvPr id="4" name="Sağ Ok 3"/>
          <p:cNvSpPr/>
          <p:nvPr/>
        </p:nvSpPr>
        <p:spPr>
          <a:xfrm>
            <a:off x="10703984" y="6381751"/>
            <a:ext cx="768349"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5" name="Başlık 1"/>
          <p:cNvSpPr>
            <a:spLocks noGrp="1"/>
          </p:cNvSpPr>
          <p:nvPr>
            <p:ph type="title"/>
          </p:nvPr>
        </p:nvSpPr>
        <p:spPr>
          <a:xfrm>
            <a:off x="1151467" y="847725"/>
            <a:ext cx="9652000" cy="685800"/>
          </a:xfrm>
        </p:spPr>
        <p:txBody>
          <a:bodyPr>
            <a:normAutofit fontScale="90000"/>
          </a:bodyPr>
          <a:lstStyle/>
          <a:p>
            <a:pPr algn="ctr">
              <a:defRPr/>
            </a:pPr>
            <a:r>
              <a:rPr lang="tr-TR" sz="3200" b="1" dirty="0" smtClean="0"/>
              <a:t/>
            </a:r>
            <a:br>
              <a:rPr lang="tr-TR" sz="3200" b="1" dirty="0" smtClean="0"/>
            </a:br>
            <a:r>
              <a:rPr lang="en-US" sz="3200" b="1" dirty="0" smtClean="0"/>
              <a:t>ORTAK </a:t>
            </a:r>
            <a:r>
              <a:rPr lang="en-US" sz="3200" b="1" dirty="0"/>
              <a:t>SINAVLARIN </a:t>
            </a:r>
            <a:r>
              <a:rPr lang="en-US" sz="3200" b="1" dirty="0" smtClean="0"/>
              <a:t>UYGULANMASI</a:t>
            </a:r>
            <a:r>
              <a:rPr lang="tr-TR" dirty="0"/>
              <a:t/>
            </a:r>
            <a:br>
              <a:rPr lang="tr-TR" dirty="0"/>
            </a:br>
            <a:endParaRPr lang="tr-TR" dirty="0"/>
          </a:p>
        </p:txBody>
      </p:sp>
      <p:sp>
        <p:nvSpPr>
          <p:cNvPr id="6" name="5 Metin kutusu"/>
          <p:cNvSpPr txBox="1"/>
          <p:nvPr/>
        </p:nvSpPr>
        <p:spPr>
          <a:xfrm>
            <a:off x="2371725" y="749074"/>
            <a:ext cx="8107989" cy="707886"/>
          </a:xfrm>
          <a:prstGeom prst="rect">
            <a:avLst/>
          </a:prstGeom>
          <a:noFill/>
        </p:spPr>
        <p:txBody>
          <a:bodyPr wrap="none" rtlCol="0">
            <a:spAutoFit/>
          </a:bodyPr>
          <a:lstStyle/>
          <a:p>
            <a:pPr algn="ctr"/>
            <a:r>
              <a:rPr lang="en-US" sz="4000" b="1" dirty="0" smtClean="0">
                <a:solidFill>
                  <a:srgbClr val="FF0000"/>
                </a:solidFill>
              </a:rPr>
              <a:t>ORTAK SINAVLARIN UYGULANMASI</a:t>
            </a:r>
            <a:r>
              <a:rPr lang="tr-TR" sz="4000" b="1" dirty="0" smtClean="0">
                <a:solidFill>
                  <a:srgbClr val="FF0000"/>
                </a:solidFill>
              </a:rPr>
              <a:t>-7</a:t>
            </a:r>
            <a:endParaRPr lang="tr-TR" sz="4000" dirty="0">
              <a:solidFill>
                <a:srgbClr val="FF0000"/>
              </a:solidFill>
            </a:endParaRPr>
          </a:p>
        </p:txBody>
      </p:sp>
    </p:spTree>
  </p:cSld>
  <p:clrMapOvr>
    <a:masterClrMapping/>
  </p:clrMapOvr>
  <p:transition spd="slow">
    <p:blinds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28638" y="1538288"/>
            <a:ext cx="10958512" cy="4876800"/>
          </a:xfrm>
        </p:spPr>
        <p:txBody>
          <a:bodyPr>
            <a:normAutofit/>
          </a:bodyPr>
          <a:lstStyle/>
          <a:p>
            <a:pPr algn="just">
              <a:buFont typeface="Arial" panose="020B0604020202020204" pitchFamily="34" charset="0"/>
              <a:buChar char="•"/>
              <a:defRPr/>
            </a:pPr>
            <a:r>
              <a:rPr lang="en-US" sz="3200" dirty="0" smtClean="0">
                <a:solidFill>
                  <a:srgbClr val="FF0000"/>
                </a:solidFill>
              </a:rPr>
              <a:t> </a:t>
            </a:r>
            <a:r>
              <a:rPr lang="en-US" sz="3200" b="0" u="sng" dirty="0" err="1" smtClean="0">
                <a:solidFill>
                  <a:srgbClr val="C00000"/>
                </a:solidFill>
              </a:rPr>
              <a:t>Cevap</a:t>
            </a:r>
            <a:r>
              <a:rPr lang="en-US" sz="3200" b="0" u="sng" dirty="0" smtClean="0">
                <a:solidFill>
                  <a:srgbClr val="C00000"/>
                </a:solidFill>
              </a:rPr>
              <a:t> k</a:t>
            </a:r>
            <a:r>
              <a:rPr lang="tr-TR" sz="3200" b="0" u="sng" dirty="0" smtClean="0">
                <a:solidFill>
                  <a:srgbClr val="C00000"/>
                </a:solidFill>
              </a:rPr>
              <a:t>a</a:t>
            </a:r>
            <a:r>
              <a:rPr lang="en-US" sz="3200" b="0" u="sng" dirty="0" err="1" smtClean="0">
                <a:solidFill>
                  <a:srgbClr val="C00000"/>
                </a:solidFill>
              </a:rPr>
              <a:t>ğıdına</a:t>
            </a:r>
            <a:r>
              <a:rPr lang="en-US" sz="3200" b="0" u="sng" dirty="0" smtClean="0">
                <a:solidFill>
                  <a:srgbClr val="C00000"/>
                </a:solidFill>
              </a:rPr>
              <a:t> </a:t>
            </a:r>
            <a:r>
              <a:rPr lang="en-US" sz="3200" b="0" u="sng" dirty="0" err="1" smtClean="0">
                <a:solidFill>
                  <a:srgbClr val="C00000"/>
                </a:solidFill>
              </a:rPr>
              <a:t>işaretlenmeyen</a:t>
            </a:r>
            <a:r>
              <a:rPr lang="en-US" sz="3200" b="0" u="sng" dirty="0" smtClean="0">
                <a:solidFill>
                  <a:srgbClr val="C00000"/>
                </a:solidFill>
              </a:rPr>
              <a:t> </a:t>
            </a:r>
            <a:r>
              <a:rPr lang="en-US" sz="3200" b="0" u="sng" dirty="0" err="1" smtClean="0">
                <a:solidFill>
                  <a:srgbClr val="C00000"/>
                </a:solidFill>
              </a:rPr>
              <a:t>cevaplar</a:t>
            </a:r>
            <a:r>
              <a:rPr lang="en-US" sz="3200" b="0" u="sng" dirty="0" smtClean="0">
                <a:solidFill>
                  <a:srgbClr val="C00000"/>
                </a:solidFill>
              </a:rPr>
              <a:t> değerlendirme </a:t>
            </a:r>
            <a:r>
              <a:rPr lang="en-US" sz="3200" b="0" u="sng" dirty="0" err="1" smtClean="0">
                <a:solidFill>
                  <a:srgbClr val="C00000"/>
                </a:solidFill>
              </a:rPr>
              <a:t>işlemine</a:t>
            </a:r>
            <a:r>
              <a:rPr lang="en-US" sz="3200" b="0" u="sng" dirty="0" smtClean="0">
                <a:solidFill>
                  <a:srgbClr val="C00000"/>
                </a:solidFill>
              </a:rPr>
              <a:t> alınmayacaktır</a:t>
            </a:r>
            <a:r>
              <a:rPr lang="en-US" sz="3200" dirty="0" smtClean="0"/>
              <a:t>. Sınavlar </a:t>
            </a:r>
            <a:r>
              <a:rPr lang="en-US" sz="3200" dirty="0" err="1" smtClean="0"/>
              <a:t>başlamadan</a:t>
            </a:r>
            <a:r>
              <a:rPr lang="en-US" sz="3200" dirty="0" smtClean="0"/>
              <a:t> önce salon </a:t>
            </a:r>
            <a:r>
              <a:rPr lang="en-US" sz="3200" dirty="0" err="1" smtClean="0"/>
              <a:t>görevlileri</a:t>
            </a:r>
            <a:r>
              <a:rPr lang="en-US" sz="3200" dirty="0" smtClean="0"/>
              <a:t> öğrencilere </a:t>
            </a:r>
            <a:r>
              <a:rPr lang="en-US" sz="3200" dirty="0" err="1" smtClean="0"/>
              <a:t>soruların</a:t>
            </a:r>
            <a:r>
              <a:rPr lang="en-US" sz="3200" dirty="0" smtClean="0"/>
              <a:t> </a:t>
            </a:r>
            <a:r>
              <a:rPr lang="en-US" sz="3200" dirty="0" err="1" smtClean="0"/>
              <a:t>cevaplarının</a:t>
            </a:r>
            <a:r>
              <a:rPr lang="en-US" sz="3200" dirty="0" smtClean="0"/>
              <a:t> cevap </a:t>
            </a:r>
            <a:r>
              <a:rPr lang="en-US" sz="3200" dirty="0" err="1" smtClean="0"/>
              <a:t>kâğıdına</a:t>
            </a:r>
            <a:r>
              <a:rPr lang="en-US" sz="3200" dirty="0" smtClean="0"/>
              <a:t> </a:t>
            </a:r>
            <a:r>
              <a:rPr lang="en-US" sz="3200" dirty="0" err="1" smtClean="0"/>
              <a:t>mutlaka</a:t>
            </a:r>
            <a:r>
              <a:rPr lang="en-US" sz="3200" dirty="0" smtClean="0"/>
              <a:t> </a:t>
            </a:r>
            <a:r>
              <a:rPr lang="en-US" sz="3200" dirty="0" err="1" smtClean="0"/>
              <a:t>işaretlenmesi</a:t>
            </a:r>
            <a:r>
              <a:rPr lang="en-US" sz="3200" dirty="0" smtClean="0"/>
              <a:t> </a:t>
            </a:r>
            <a:r>
              <a:rPr lang="en-US" sz="3200" dirty="0" err="1" smtClean="0"/>
              <a:t>hususunda</a:t>
            </a:r>
            <a:r>
              <a:rPr lang="en-US" sz="3200" dirty="0" smtClean="0"/>
              <a:t> gerekli </a:t>
            </a:r>
            <a:r>
              <a:rPr lang="en-US" sz="3200" dirty="0" err="1" smtClean="0"/>
              <a:t>uyarıyı</a:t>
            </a:r>
            <a:r>
              <a:rPr lang="en-US" sz="3200" dirty="0" smtClean="0"/>
              <a:t> </a:t>
            </a:r>
            <a:r>
              <a:rPr lang="en-US" sz="3200" dirty="0" err="1" smtClean="0"/>
              <a:t>yapacaktır</a:t>
            </a:r>
            <a:r>
              <a:rPr lang="en-US" sz="3200" dirty="0" smtClean="0"/>
              <a:t>.</a:t>
            </a:r>
            <a:r>
              <a:rPr lang="en-US" sz="3200" dirty="0"/>
              <a:t> </a:t>
            </a:r>
            <a:endParaRPr lang="tr-TR" sz="3200" dirty="0" smtClean="0"/>
          </a:p>
          <a:p>
            <a:pPr algn="just">
              <a:buFont typeface="Arial" panose="020B0604020202020204" pitchFamily="34" charset="0"/>
              <a:buChar char="•"/>
              <a:defRPr/>
            </a:pPr>
            <a:r>
              <a:rPr lang="en-US" sz="3200" dirty="0" err="1" smtClean="0"/>
              <a:t>Sınavlar</a:t>
            </a:r>
            <a:r>
              <a:rPr lang="en-US" sz="3200" dirty="0" smtClean="0"/>
              <a:t>  </a:t>
            </a:r>
            <a:r>
              <a:rPr lang="en-US" sz="3200" dirty="0" err="1"/>
              <a:t>esnasında</a:t>
            </a:r>
            <a:r>
              <a:rPr lang="en-US" sz="3200" dirty="0"/>
              <a:t>  </a:t>
            </a:r>
            <a:r>
              <a:rPr lang="en-US" sz="3200" dirty="0" err="1"/>
              <a:t>kopya</a:t>
            </a:r>
            <a:r>
              <a:rPr lang="en-US" sz="3200" dirty="0"/>
              <a:t>  </a:t>
            </a:r>
            <a:r>
              <a:rPr lang="en-US" sz="3200" dirty="0" err="1"/>
              <a:t>çekildiğinin</a:t>
            </a:r>
            <a:r>
              <a:rPr lang="en-US" sz="3200" dirty="0"/>
              <a:t>  </a:t>
            </a:r>
            <a:r>
              <a:rPr lang="en-US" sz="3200" dirty="0" err="1"/>
              <a:t>sınav</a:t>
            </a:r>
            <a:r>
              <a:rPr lang="en-US" sz="3200" dirty="0"/>
              <a:t>  </a:t>
            </a:r>
            <a:r>
              <a:rPr lang="en-US" sz="3200" dirty="0" err="1"/>
              <a:t>görevlilerince</a:t>
            </a:r>
            <a:r>
              <a:rPr lang="en-US" sz="3200" dirty="0"/>
              <a:t>  </a:t>
            </a:r>
            <a:r>
              <a:rPr lang="en-US" sz="3200" dirty="0" err="1"/>
              <a:t>tespit</a:t>
            </a:r>
            <a:r>
              <a:rPr lang="en-US" sz="3200" dirty="0"/>
              <a:t>  </a:t>
            </a:r>
            <a:r>
              <a:rPr lang="en-US" sz="3200" dirty="0" err="1"/>
              <a:t>edilmesi</a:t>
            </a:r>
            <a:r>
              <a:rPr lang="en-US" sz="3200" dirty="0"/>
              <a:t>  </a:t>
            </a:r>
            <a:r>
              <a:rPr lang="en-US" sz="3200" dirty="0" err="1"/>
              <a:t>hâlinde</a:t>
            </a:r>
            <a:r>
              <a:rPr lang="en-US" sz="3200" dirty="0"/>
              <a:t> </a:t>
            </a:r>
            <a:r>
              <a:rPr lang="en-US" sz="3200" dirty="0" err="1"/>
              <a:t>kopya</a:t>
            </a:r>
            <a:r>
              <a:rPr lang="en-US" sz="3200" dirty="0"/>
              <a:t> </a:t>
            </a:r>
            <a:r>
              <a:rPr lang="en-US" sz="3200" dirty="0" err="1"/>
              <a:t>çeken</a:t>
            </a:r>
            <a:r>
              <a:rPr lang="en-US" sz="3200" dirty="0"/>
              <a:t> </a:t>
            </a:r>
            <a:r>
              <a:rPr lang="en-US" sz="3200" dirty="0" err="1"/>
              <a:t>öğrencilerin</a:t>
            </a:r>
            <a:r>
              <a:rPr lang="en-US" sz="3200" dirty="0"/>
              <a:t> </a:t>
            </a:r>
            <a:r>
              <a:rPr lang="en-US" sz="3200" dirty="0" err="1"/>
              <a:t>sınavları</a:t>
            </a:r>
            <a:r>
              <a:rPr lang="en-US" sz="3200" dirty="0"/>
              <a:t> </a:t>
            </a:r>
            <a:r>
              <a:rPr lang="en-US" sz="3200" dirty="0" err="1"/>
              <a:t>iptal</a:t>
            </a:r>
            <a:r>
              <a:rPr lang="en-US" sz="3200" dirty="0"/>
              <a:t> </a:t>
            </a:r>
            <a:r>
              <a:rPr lang="en-US" sz="3200" dirty="0" err="1"/>
              <a:t>edilecektir</a:t>
            </a:r>
            <a:r>
              <a:rPr lang="en-US" sz="3200" dirty="0"/>
              <a:t>. Salon </a:t>
            </a:r>
            <a:r>
              <a:rPr lang="en-US" sz="3200" dirty="0" err="1"/>
              <a:t>görevlileri</a:t>
            </a:r>
            <a:r>
              <a:rPr lang="en-US" sz="3200" dirty="0"/>
              <a:t> </a:t>
            </a:r>
            <a:r>
              <a:rPr lang="en-US" sz="3200" dirty="0" err="1"/>
              <a:t>kopya</a:t>
            </a:r>
            <a:r>
              <a:rPr lang="en-US" sz="3200" dirty="0"/>
              <a:t> </a:t>
            </a:r>
            <a:r>
              <a:rPr lang="en-US" sz="3200" dirty="0" err="1"/>
              <a:t>çektiğini</a:t>
            </a:r>
            <a:r>
              <a:rPr lang="en-US" sz="3200" dirty="0"/>
              <a:t> </a:t>
            </a:r>
            <a:r>
              <a:rPr lang="en-US" sz="3200" dirty="0" err="1"/>
              <a:t>tespit</a:t>
            </a:r>
            <a:r>
              <a:rPr lang="en-US" sz="3200" dirty="0"/>
              <a:t> </a:t>
            </a:r>
            <a:r>
              <a:rPr lang="en-US" sz="3200" dirty="0" err="1"/>
              <a:t>ettiği</a:t>
            </a:r>
            <a:r>
              <a:rPr lang="en-US" sz="3200" dirty="0"/>
              <a:t> </a:t>
            </a:r>
            <a:r>
              <a:rPr lang="en-US" sz="3200" dirty="0" err="1"/>
              <a:t>öğrencilerle</a:t>
            </a:r>
            <a:r>
              <a:rPr lang="en-US" sz="3200" dirty="0"/>
              <a:t> </a:t>
            </a:r>
            <a:r>
              <a:rPr lang="en-US" sz="3200" dirty="0" err="1"/>
              <a:t>ilgili</a:t>
            </a:r>
            <a:r>
              <a:rPr lang="en-US" sz="3200" dirty="0"/>
              <a:t> </a:t>
            </a:r>
            <a:r>
              <a:rPr lang="en-US" sz="3200" dirty="0" err="1"/>
              <a:t>durumu</a:t>
            </a:r>
            <a:r>
              <a:rPr lang="en-US" sz="3200" dirty="0"/>
              <a:t> </a:t>
            </a:r>
            <a:r>
              <a:rPr lang="en-US" sz="3200" dirty="0" err="1"/>
              <a:t>açıklayıcı</a:t>
            </a:r>
            <a:r>
              <a:rPr lang="en-US" sz="3200" dirty="0"/>
              <a:t> </a:t>
            </a:r>
            <a:r>
              <a:rPr lang="en-US" sz="3200" dirty="0" err="1"/>
              <a:t>bir</a:t>
            </a:r>
            <a:r>
              <a:rPr lang="en-US" sz="3200" dirty="0"/>
              <a:t> </a:t>
            </a:r>
            <a:r>
              <a:rPr lang="en-US" sz="3200" dirty="0" err="1"/>
              <a:t>tutanak</a:t>
            </a:r>
            <a:r>
              <a:rPr lang="en-US" sz="3200" dirty="0"/>
              <a:t> </a:t>
            </a:r>
            <a:r>
              <a:rPr lang="en-US" sz="3200" dirty="0" err="1"/>
              <a:t>hazırlayarak</a:t>
            </a:r>
            <a:r>
              <a:rPr lang="en-US" sz="3200" dirty="0"/>
              <a:t> </a:t>
            </a:r>
            <a:r>
              <a:rPr lang="en-US" sz="3200" dirty="0" err="1"/>
              <a:t>sınav</a:t>
            </a:r>
            <a:r>
              <a:rPr lang="en-US" sz="3200" dirty="0"/>
              <a:t> </a:t>
            </a:r>
            <a:r>
              <a:rPr lang="en-US" sz="3200" dirty="0" err="1"/>
              <a:t>evrakı</a:t>
            </a:r>
            <a:r>
              <a:rPr lang="en-US" sz="3200" dirty="0"/>
              <a:t> </a:t>
            </a:r>
            <a:r>
              <a:rPr lang="en-US" sz="3200" dirty="0" err="1"/>
              <a:t>ile</a:t>
            </a:r>
            <a:r>
              <a:rPr lang="en-US" sz="3200" dirty="0"/>
              <a:t> </a:t>
            </a:r>
            <a:r>
              <a:rPr lang="en-US" sz="3200" dirty="0" err="1"/>
              <a:t>birlikte</a:t>
            </a:r>
            <a:r>
              <a:rPr lang="en-US" sz="3200" dirty="0"/>
              <a:t> </a:t>
            </a:r>
            <a:r>
              <a:rPr lang="en-US" sz="3200" dirty="0" err="1"/>
              <a:t>ÖDSGM’ye</a:t>
            </a:r>
            <a:r>
              <a:rPr lang="en-US" sz="3200" dirty="0"/>
              <a:t> </a:t>
            </a:r>
            <a:r>
              <a:rPr lang="en-US" sz="3200" dirty="0" err="1"/>
              <a:t>gönderecektir</a:t>
            </a:r>
            <a:r>
              <a:rPr lang="en-US" sz="3200" dirty="0"/>
              <a:t>.</a:t>
            </a:r>
            <a:endParaRPr lang="tr-TR" sz="3200" dirty="0"/>
          </a:p>
          <a:p>
            <a:pPr algn="just">
              <a:buFont typeface="Arial" panose="020B0604020202020204" pitchFamily="34" charset="0"/>
              <a:buChar char="•"/>
              <a:defRPr/>
            </a:pPr>
            <a:endParaRPr lang="tr-TR" sz="3200" dirty="0" smtClean="0"/>
          </a:p>
        </p:txBody>
      </p:sp>
      <p:sp>
        <p:nvSpPr>
          <p:cNvPr id="4" name="Sağ Ok 3"/>
          <p:cNvSpPr/>
          <p:nvPr/>
        </p:nvSpPr>
        <p:spPr>
          <a:xfrm>
            <a:off x="10703984" y="6381751"/>
            <a:ext cx="768349"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5" name="Başlık 1"/>
          <p:cNvSpPr>
            <a:spLocks noGrp="1"/>
          </p:cNvSpPr>
          <p:nvPr>
            <p:ph type="title"/>
          </p:nvPr>
        </p:nvSpPr>
        <p:spPr>
          <a:xfrm>
            <a:off x="203200" y="914400"/>
            <a:ext cx="10972800" cy="1143000"/>
          </a:xfrm>
        </p:spPr>
        <p:txBody>
          <a:bodyPr>
            <a:normAutofit fontScale="90000"/>
          </a:bodyPr>
          <a:lstStyle/>
          <a:p>
            <a:pPr algn="ctr">
              <a:defRPr/>
            </a:pPr>
            <a:r>
              <a:rPr lang="en-US" sz="3200" b="1" dirty="0" smtClean="0"/>
              <a:t>ORTAK </a:t>
            </a:r>
            <a:r>
              <a:rPr lang="en-US" sz="3200" b="1" dirty="0"/>
              <a:t>SINAVLARIN </a:t>
            </a:r>
            <a:r>
              <a:rPr lang="en-US" sz="3200" b="1" dirty="0" smtClean="0"/>
              <a:t>UYGULANMASI</a:t>
            </a:r>
            <a:r>
              <a:rPr lang="tr-TR" sz="3200" b="1" dirty="0" smtClean="0"/>
              <a:t>-8</a:t>
            </a:r>
            <a:r>
              <a:rPr lang="tr-TR" dirty="0"/>
              <a:t/>
            </a:r>
            <a:br>
              <a:rPr lang="tr-TR" dirty="0"/>
            </a:br>
            <a:endParaRPr lang="tr-TR" dirty="0"/>
          </a:p>
        </p:txBody>
      </p:sp>
      <p:sp>
        <p:nvSpPr>
          <p:cNvPr id="6" name="5 Metin kutusu"/>
          <p:cNvSpPr txBox="1"/>
          <p:nvPr/>
        </p:nvSpPr>
        <p:spPr>
          <a:xfrm>
            <a:off x="2143125" y="385763"/>
            <a:ext cx="8201025" cy="646331"/>
          </a:xfrm>
          <a:prstGeom prst="rect">
            <a:avLst/>
          </a:prstGeom>
          <a:noFill/>
        </p:spPr>
        <p:txBody>
          <a:bodyPr wrap="square" rtlCol="0">
            <a:spAutoFit/>
          </a:bodyPr>
          <a:lstStyle/>
          <a:p>
            <a:pPr algn="ctr"/>
            <a:r>
              <a:rPr lang="tr-TR" sz="3600" b="1" dirty="0" smtClean="0">
                <a:solidFill>
                  <a:srgbClr val="FF0000"/>
                </a:solidFill>
              </a:rPr>
              <a:t>   </a:t>
            </a:r>
            <a:r>
              <a:rPr lang="en-US" sz="3600" b="1" dirty="0" smtClean="0">
                <a:solidFill>
                  <a:srgbClr val="FF0000"/>
                </a:solidFill>
              </a:rPr>
              <a:t>ORTAK SINAVLARIN UYGULANMASI</a:t>
            </a:r>
            <a:r>
              <a:rPr lang="tr-TR" sz="3600" b="1" dirty="0" smtClean="0">
                <a:solidFill>
                  <a:srgbClr val="FF0000"/>
                </a:solidFill>
              </a:rPr>
              <a:t>-8</a:t>
            </a:r>
            <a:endParaRPr lang="tr-TR" sz="3600" dirty="0">
              <a:solidFill>
                <a:srgbClr val="FF0000"/>
              </a:solidFill>
            </a:endParaRPr>
          </a:p>
        </p:txBody>
      </p:sp>
    </p:spTree>
  </p:cSld>
  <p:clrMapOvr>
    <a:masterClrMapping/>
  </p:clrMapOvr>
  <p:transition spd="slow">
    <p:blinds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İçerik Yer Tutucusu 2"/>
          <p:cNvSpPr>
            <a:spLocks noGrp="1"/>
          </p:cNvSpPr>
          <p:nvPr>
            <p:ph idx="1"/>
          </p:nvPr>
        </p:nvSpPr>
        <p:spPr>
          <a:xfrm>
            <a:off x="1073150" y="1314451"/>
            <a:ext cx="9956800" cy="4538662"/>
          </a:xfrm>
        </p:spPr>
        <p:txBody>
          <a:bodyPr>
            <a:noAutofit/>
          </a:bodyPr>
          <a:lstStyle/>
          <a:p>
            <a:pPr algn="just"/>
            <a:r>
              <a:rPr lang="en-US" altLang="tr-TR" sz="3600" dirty="0" smtClean="0">
                <a:solidFill>
                  <a:srgbClr val="FF0000"/>
                </a:solidFill>
                <a:latin typeface="Book Antiqua" pitchFamily="18" charset="0"/>
              </a:rPr>
              <a:t> </a:t>
            </a:r>
            <a:r>
              <a:rPr lang="en-US" altLang="tr-TR" sz="3600" dirty="0" smtClean="0">
                <a:latin typeface="Book Antiqua" pitchFamily="18" charset="0"/>
              </a:rPr>
              <a:t>Salon </a:t>
            </a:r>
            <a:r>
              <a:rPr lang="en-US" altLang="tr-TR" sz="3600" dirty="0" err="1" smtClean="0">
                <a:latin typeface="Book Antiqua" pitchFamily="18" charset="0"/>
              </a:rPr>
              <a:t>görevlileri</a:t>
            </a:r>
            <a:r>
              <a:rPr lang="en-US" altLang="tr-TR" sz="3600" dirty="0" smtClean="0">
                <a:latin typeface="Book Antiqua" pitchFamily="18" charset="0"/>
              </a:rPr>
              <a:t> Ek-2 de </a:t>
            </a:r>
            <a:r>
              <a:rPr lang="en-US" altLang="tr-TR" sz="3600" dirty="0" err="1" smtClean="0">
                <a:latin typeface="Book Antiqua" pitchFamily="18" charset="0"/>
              </a:rPr>
              <a:t>yer</a:t>
            </a:r>
            <a:r>
              <a:rPr lang="en-US" altLang="tr-TR" sz="3600" dirty="0" smtClean="0">
                <a:latin typeface="Book Antiqua" pitchFamily="18" charset="0"/>
              </a:rPr>
              <a:t> </a:t>
            </a:r>
            <a:r>
              <a:rPr lang="en-US" altLang="tr-TR" sz="3600" dirty="0" err="1" smtClean="0">
                <a:latin typeface="Book Antiqua" pitchFamily="18" charset="0"/>
              </a:rPr>
              <a:t>alan</a:t>
            </a:r>
            <a:r>
              <a:rPr lang="en-US" altLang="tr-TR" sz="3600" dirty="0" smtClean="0">
                <a:latin typeface="Book Antiqua" pitchFamily="18" charset="0"/>
              </a:rPr>
              <a:t> </a:t>
            </a:r>
            <a:r>
              <a:rPr lang="en-US" altLang="tr-TR" sz="3600" dirty="0" err="1" smtClean="0">
                <a:latin typeface="Book Antiqua" pitchFamily="18" charset="0"/>
              </a:rPr>
              <a:t>örneklere</a:t>
            </a:r>
            <a:r>
              <a:rPr lang="en-US" altLang="tr-TR" sz="3600" dirty="0" smtClean="0">
                <a:latin typeface="Book Antiqua" pitchFamily="18" charset="0"/>
              </a:rPr>
              <a:t> </a:t>
            </a:r>
            <a:r>
              <a:rPr lang="en-US" altLang="tr-TR" sz="3600" dirty="0" err="1" smtClean="0">
                <a:latin typeface="Book Antiqua" pitchFamily="18" charset="0"/>
              </a:rPr>
              <a:t>uygun</a:t>
            </a:r>
            <a:r>
              <a:rPr lang="en-US" altLang="tr-TR" sz="3600" dirty="0" smtClean="0">
                <a:latin typeface="Book Antiqua" pitchFamily="18" charset="0"/>
              </a:rPr>
              <a:t> (</a:t>
            </a:r>
            <a:r>
              <a:rPr lang="en-US" altLang="tr-TR" sz="3600" dirty="0" err="1" smtClean="0">
                <a:latin typeface="Book Antiqua" pitchFamily="18" charset="0"/>
              </a:rPr>
              <a:t>sıraların</a:t>
            </a:r>
            <a:r>
              <a:rPr lang="en-US" altLang="tr-TR" sz="3600" dirty="0" smtClean="0">
                <a:latin typeface="Book Antiqua" pitchFamily="18" charset="0"/>
              </a:rPr>
              <a:t> </a:t>
            </a:r>
            <a:r>
              <a:rPr lang="en-US" altLang="tr-TR" sz="3600" dirty="0" err="1" smtClean="0">
                <a:latin typeface="Book Antiqua" pitchFamily="18" charset="0"/>
              </a:rPr>
              <a:t>numaralandırılması</a:t>
            </a:r>
            <a:r>
              <a:rPr lang="en-US" altLang="tr-TR" sz="3600" dirty="0" smtClean="0">
                <a:latin typeface="Book Antiqua" pitchFamily="18" charset="0"/>
              </a:rPr>
              <a:t>, </a:t>
            </a:r>
            <a:r>
              <a:rPr lang="en-US" altLang="tr-TR" sz="3600" dirty="0" err="1" smtClean="0">
                <a:latin typeface="Book Antiqua" pitchFamily="18" charset="0"/>
              </a:rPr>
              <a:t>kitapçık</a:t>
            </a:r>
            <a:r>
              <a:rPr lang="en-US" altLang="tr-TR" sz="3600" dirty="0" smtClean="0">
                <a:latin typeface="Book Antiqua" pitchFamily="18" charset="0"/>
              </a:rPr>
              <a:t> </a:t>
            </a:r>
            <a:r>
              <a:rPr lang="en-US" altLang="tr-TR" sz="3600" dirty="0" err="1" smtClean="0">
                <a:latin typeface="Book Antiqua" pitchFamily="18" charset="0"/>
              </a:rPr>
              <a:t>türü</a:t>
            </a:r>
            <a:r>
              <a:rPr lang="en-US" altLang="tr-TR" sz="3600" dirty="0" smtClean="0">
                <a:latin typeface="Book Antiqua" pitchFamily="18" charset="0"/>
              </a:rPr>
              <a:t> </a:t>
            </a:r>
            <a:r>
              <a:rPr lang="en-US" altLang="tr-TR" sz="3600" dirty="0" err="1" smtClean="0">
                <a:latin typeface="Book Antiqua" pitchFamily="18" charset="0"/>
              </a:rPr>
              <a:t>dağıtımı</a:t>
            </a:r>
            <a:r>
              <a:rPr lang="en-US" altLang="tr-TR" sz="3600" dirty="0" smtClean="0">
                <a:latin typeface="Book Antiqua" pitchFamily="18" charset="0"/>
              </a:rPr>
              <a:t>) </a:t>
            </a:r>
            <a:r>
              <a:rPr lang="en-US" altLang="tr-TR" sz="3600" dirty="0" err="1" smtClean="0">
                <a:latin typeface="Book Antiqua" pitchFamily="18" charset="0"/>
              </a:rPr>
              <a:t>oturma</a:t>
            </a:r>
            <a:r>
              <a:rPr lang="en-US" altLang="tr-TR" sz="3600" dirty="0" smtClean="0">
                <a:latin typeface="Book Antiqua" pitchFamily="18" charset="0"/>
              </a:rPr>
              <a:t> </a:t>
            </a:r>
            <a:r>
              <a:rPr lang="en-US" altLang="tr-TR" sz="3600" dirty="0" err="1" smtClean="0">
                <a:latin typeface="Book Antiqua" pitchFamily="18" charset="0"/>
              </a:rPr>
              <a:t>düzeni</a:t>
            </a:r>
            <a:r>
              <a:rPr lang="en-US" altLang="tr-TR" sz="3600" dirty="0" smtClean="0">
                <a:latin typeface="Book Antiqua" pitchFamily="18" charset="0"/>
              </a:rPr>
              <a:t> </a:t>
            </a:r>
            <a:r>
              <a:rPr lang="en-US" altLang="tr-TR" sz="3600" dirty="0" err="1" smtClean="0">
                <a:latin typeface="Book Antiqua" pitchFamily="18" charset="0"/>
              </a:rPr>
              <a:t>oluşturacak</a:t>
            </a:r>
            <a:r>
              <a:rPr lang="en-US" altLang="tr-TR" sz="3600" dirty="0" smtClean="0">
                <a:latin typeface="Book Antiqua" pitchFamily="18" charset="0"/>
              </a:rPr>
              <a:t> </a:t>
            </a:r>
            <a:r>
              <a:rPr lang="en-US" altLang="tr-TR" sz="3600" dirty="0" err="1" smtClean="0">
                <a:latin typeface="Book Antiqua" pitchFamily="18" charset="0"/>
              </a:rPr>
              <a:t>ve</a:t>
            </a:r>
            <a:r>
              <a:rPr lang="en-US" altLang="tr-TR" sz="3600" dirty="0" smtClean="0">
                <a:latin typeface="Book Antiqua" pitchFamily="18" charset="0"/>
              </a:rPr>
              <a:t> </a:t>
            </a:r>
            <a:r>
              <a:rPr lang="en-US" altLang="tr-TR" sz="3600" dirty="0" err="1" smtClean="0">
                <a:latin typeface="Book Antiqua" pitchFamily="18" charset="0"/>
              </a:rPr>
              <a:t>bu</a:t>
            </a:r>
            <a:r>
              <a:rPr lang="en-US" altLang="tr-TR" sz="3600" dirty="0" smtClean="0">
                <a:latin typeface="Book Antiqua" pitchFamily="18" charset="0"/>
              </a:rPr>
              <a:t> </a:t>
            </a:r>
            <a:r>
              <a:rPr lang="en-US" altLang="tr-TR" sz="3600" dirty="0" err="1" smtClean="0">
                <a:latin typeface="Book Antiqua" pitchFamily="18" charset="0"/>
              </a:rPr>
              <a:t>düzeni</a:t>
            </a:r>
            <a:r>
              <a:rPr lang="en-US" altLang="tr-TR" sz="3600" dirty="0" smtClean="0">
                <a:latin typeface="Book Antiqua" pitchFamily="18" charset="0"/>
              </a:rPr>
              <a:t> salon </a:t>
            </a:r>
            <a:r>
              <a:rPr lang="en-US" altLang="tr-TR" sz="3600" dirty="0" err="1" smtClean="0">
                <a:latin typeface="Book Antiqua" pitchFamily="18" charset="0"/>
              </a:rPr>
              <a:t>güvenlik</a:t>
            </a:r>
            <a:r>
              <a:rPr lang="en-US" altLang="tr-TR" sz="3600" dirty="0" smtClean="0">
                <a:latin typeface="Book Antiqua" pitchFamily="18" charset="0"/>
              </a:rPr>
              <a:t> </a:t>
            </a:r>
            <a:r>
              <a:rPr lang="en-US" altLang="tr-TR" sz="3600" dirty="0" err="1" smtClean="0">
                <a:latin typeface="Book Antiqua" pitchFamily="18" charset="0"/>
              </a:rPr>
              <a:t>poşetinden</a:t>
            </a:r>
            <a:r>
              <a:rPr lang="en-US" altLang="tr-TR" sz="3600" dirty="0" smtClean="0">
                <a:latin typeface="Book Antiqua" pitchFamily="18" charset="0"/>
              </a:rPr>
              <a:t> </a:t>
            </a:r>
            <a:r>
              <a:rPr lang="en-US" altLang="tr-TR" sz="3600" dirty="0" err="1" smtClean="0">
                <a:latin typeface="Book Antiqua" pitchFamily="18" charset="0"/>
              </a:rPr>
              <a:t>çıkan</a:t>
            </a:r>
            <a:r>
              <a:rPr lang="en-US" altLang="tr-TR" sz="3600" dirty="0" smtClean="0">
                <a:latin typeface="Book Antiqua" pitchFamily="18" charset="0"/>
              </a:rPr>
              <a:t> “</a:t>
            </a:r>
            <a:r>
              <a:rPr lang="en-US" altLang="tr-TR" sz="3600" dirty="0" err="1" smtClean="0">
                <a:latin typeface="Book Antiqua" pitchFamily="18" charset="0"/>
              </a:rPr>
              <a:t>Öğrenci</a:t>
            </a:r>
            <a:r>
              <a:rPr lang="en-US" altLang="tr-TR" sz="3600" dirty="0" smtClean="0">
                <a:latin typeface="Book Antiqua" pitchFamily="18" charset="0"/>
              </a:rPr>
              <a:t> </a:t>
            </a:r>
            <a:r>
              <a:rPr lang="en-US" altLang="tr-TR" sz="3600" dirty="0" err="1" smtClean="0">
                <a:latin typeface="Book Antiqua" pitchFamily="18" charset="0"/>
              </a:rPr>
              <a:t>Yoklama</a:t>
            </a:r>
            <a:r>
              <a:rPr lang="en-US" altLang="tr-TR" sz="3600" dirty="0" smtClean="0">
                <a:latin typeface="Book Antiqua" pitchFamily="18" charset="0"/>
              </a:rPr>
              <a:t>  </a:t>
            </a:r>
            <a:r>
              <a:rPr lang="en-US" altLang="tr-TR" sz="3600" dirty="0" err="1" smtClean="0">
                <a:latin typeface="Book Antiqua" pitchFamily="18" charset="0"/>
              </a:rPr>
              <a:t>Listesi”ndeki</a:t>
            </a:r>
            <a:r>
              <a:rPr lang="en-US" altLang="tr-TR" sz="3600" dirty="0" smtClean="0">
                <a:latin typeface="Book Antiqua" pitchFamily="18" charset="0"/>
              </a:rPr>
              <a:t> “Salon  </a:t>
            </a:r>
            <a:r>
              <a:rPr lang="en-US" altLang="tr-TR" sz="3600" dirty="0" err="1" smtClean="0">
                <a:latin typeface="Book Antiqua" pitchFamily="18" charset="0"/>
              </a:rPr>
              <a:t>Oturma</a:t>
            </a:r>
            <a:r>
              <a:rPr lang="en-US" altLang="tr-TR" sz="3600" dirty="0" smtClean="0">
                <a:latin typeface="Book Antiqua" pitchFamily="18" charset="0"/>
              </a:rPr>
              <a:t>  </a:t>
            </a:r>
            <a:r>
              <a:rPr lang="en-US" altLang="tr-TR" sz="3600" dirty="0" err="1" smtClean="0">
                <a:latin typeface="Book Antiqua" pitchFamily="18" charset="0"/>
              </a:rPr>
              <a:t>Düzeni</a:t>
            </a:r>
            <a:r>
              <a:rPr lang="en-US" altLang="tr-TR" sz="3600" dirty="0" smtClean="0">
                <a:latin typeface="Book Antiqua" pitchFamily="18" charset="0"/>
              </a:rPr>
              <a:t>”  </a:t>
            </a:r>
            <a:r>
              <a:rPr lang="en-US" altLang="tr-TR" sz="3600" dirty="0" err="1" smtClean="0">
                <a:latin typeface="Book Antiqua" pitchFamily="18" charset="0"/>
              </a:rPr>
              <a:t>alanına</a:t>
            </a:r>
            <a:r>
              <a:rPr lang="en-US" altLang="tr-TR" sz="3600" dirty="0" smtClean="0">
                <a:latin typeface="Book Antiqua" pitchFamily="18" charset="0"/>
              </a:rPr>
              <a:t>,  </a:t>
            </a:r>
            <a:r>
              <a:rPr lang="en-US" altLang="tr-TR" sz="3600" dirty="0" err="1" smtClean="0">
                <a:latin typeface="Book Antiqua" pitchFamily="18" charset="0"/>
              </a:rPr>
              <a:t>örnekteki</a:t>
            </a:r>
            <a:r>
              <a:rPr lang="en-US" altLang="tr-TR" sz="3600" dirty="0" smtClean="0">
                <a:latin typeface="Book Antiqua" pitchFamily="18" charset="0"/>
              </a:rPr>
              <a:t>  </a:t>
            </a:r>
            <a:r>
              <a:rPr lang="en-US" altLang="tr-TR" sz="3600" dirty="0" err="1" smtClean="0">
                <a:latin typeface="Book Antiqua" pitchFamily="18" charset="0"/>
              </a:rPr>
              <a:t>gibi</a:t>
            </a:r>
            <a:r>
              <a:rPr lang="en-US" altLang="tr-TR" sz="3600" dirty="0" smtClean="0">
                <a:latin typeface="Book Antiqua" pitchFamily="18" charset="0"/>
              </a:rPr>
              <a:t> </a:t>
            </a:r>
            <a:r>
              <a:rPr lang="en-US" altLang="tr-TR" sz="3600" dirty="0" err="1" smtClean="0">
                <a:latin typeface="Book Antiqua" pitchFamily="18" charset="0"/>
              </a:rPr>
              <a:t>işleyerek</a:t>
            </a:r>
            <a:r>
              <a:rPr lang="en-US" altLang="tr-TR" sz="3600" dirty="0" smtClean="0">
                <a:latin typeface="Book Antiqua" pitchFamily="18" charset="0"/>
              </a:rPr>
              <a:t> </a:t>
            </a:r>
            <a:r>
              <a:rPr lang="en-US" altLang="tr-TR" sz="3600" dirty="0" err="1" smtClean="0">
                <a:latin typeface="Book Antiqua" pitchFamily="18" charset="0"/>
              </a:rPr>
              <a:t>bu</a:t>
            </a:r>
            <a:r>
              <a:rPr lang="en-US" altLang="tr-TR" sz="3600" dirty="0" smtClean="0">
                <a:latin typeface="Book Antiqua" pitchFamily="18" charset="0"/>
              </a:rPr>
              <a:t> </a:t>
            </a:r>
            <a:r>
              <a:rPr lang="en-US" altLang="tr-TR" sz="3600" dirty="0" err="1" smtClean="0">
                <a:latin typeface="Book Antiqua" pitchFamily="18" charset="0"/>
              </a:rPr>
              <a:t>evrakı</a:t>
            </a:r>
            <a:r>
              <a:rPr lang="en-US" altLang="tr-TR" sz="3600" dirty="0" smtClean="0">
                <a:latin typeface="Book Antiqua" pitchFamily="18" charset="0"/>
              </a:rPr>
              <a:t> her </a:t>
            </a:r>
            <a:r>
              <a:rPr lang="en-US" altLang="tr-TR" sz="3600" dirty="0" err="1" smtClean="0">
                <a:latin typeface="Book Antiqua" pitchFamily="18" charset="0"/>
              </a:rPr>
              <a:t>bir</a:t>
            </a:r>
            <a:r>
              <a:rPr lang="en-US" altLang="tr-TR" sz="3600" dirty="0" smtClean="0">
                <a:latin typeface="Book Antiqua" pitchFamily="18" charset="0"/>
              </a:rPr>
              <a:t> </a:t>
            </a:r>
            <a:r>
              <a:rPr lang="en-US" altLang="tr-TR" sz="3600" dirty="0" err="1" smtClean="0">
                <a:latin typeface="Book Antiqua" pitchFamily="18" charset="0"/>
              </a:rPr>
              <a:t>ders</a:t>
            </a:r>
            <a:r>
              <a:rPr lang="en-US" altLang="tr-TR" sz="3600" dirty="0" smtClean="0">
                <a:latin typeface="Book Antiqua" pitchFamily="18" charset="0"/>
              </a:rPr>
              <a:t> </a:t>
            </a:r>
            <a:r>
              <a:rPr lang="en-US" altLang="tr-TR" sz="3600" dirty="0" err="1" smtClean="0">
                <a:latin typeface="Book Antiqua" pitchFamily="18" charset="0"/>
              </a:rPr>
              <a:t>sınavı</a:t>
            </a:r>
            <a:r>
              <a:rPr lang="en-US" altLang="tr-TR" sz="3600" dirty="0" smtClean="0">
                <a:latin typeface="Book Antiqua" pitchFamily="18" charset="0"/>
              </a:rPr>
              <a:t> </a:t>
            </a:r>
            <a:r>
              <a:rPr lang="en-US" altLang="tr-TR" sz="3600" dirty="0" err="1" smtClean="0">
                <a:latin typeface="Book Antiqua" pitchFamily="18" charset="0"/>
              </a:rPr>
              <a:t>için</a:t>
            </a:r>
            <a:r>
              <a:rPr lang="en-US" altLang="tr-TR" sz="3600" dirty="0" smtClean="0">
                <a:latin typeface="Book Antiqua" pitchFamily="18" charset="0"/>
              </a:rPr>
              <a:t> </a:t>
            </a:r>
            <a:r>
              <a:rPr lang="en-US" altLang="tr-TR" sz="3600" dirty="0" err="1" smtClean="0">
                <a:latin typeface="Book Antiqua" pitchFamily="18" charset="0"/>
              </a:rPr>
              <a:t>cevap</a:t>
            </a:r>
            <a:r>
              <a:rPr lang="en-US" altLang="tr-TR" sz="3600" dirty="0" smtClean="0">
                <a:latin typeface="Book Antiqua" pitchFamily="18" charset="0"/>
              </a:rPr>
              <a:t> </a:t>
            </a:r>
            <a:r>
              <a:rPr lang="en-US" altLang="tr-TR" sz="3600" dirty="0" err="1" smtClean="0">
                <a:latin typeface="Book Antiqua" pitchFamily="18" charset="0"/>
              </a:rPr>
              <a:t>kâğıtlarıyla</a:t>
            </a:r>
            <a:r>
              <a:rPr lang="en-US" altLang="tr-TR" sz="3600" dirty="0" smtClean="0">
                <a:latin typeface="Book Antiqua" pitchFamily="18" charset="0"/>
              </a:rPr>
              <a:t> </a:t>
            </a:r>
            <a:r>
              <a:rPr lang="en-US" altLang="tr-TR" sz="3600" dirty="0" err="1" smtClean="0">
                <a:latin typeface="Book Antiqua" pitchFamily="18" charset="0"/>
              </a:rPr>
              <a:t>birlikte</a:t>
            </a:r>
            <a:r>
              <a:rPr lang="en-US" altLang="tr-TR" sz="3600" dirty="0" smtClean="0">
                <a:latin typeface="Book Antiqua" pitchFamily="18" charset="0"/>
              </a:rPr>
              <a:t> </a:t>
            </a:r>
            <a:r>
              <a:rPr lang="en-US" altLang="tr-TR" sz="3600" dirty="0" err="1" smtClean="0">
                <a:latin typeface="Book Antiqua" pitchFamily="18" charset="0"/>
              </a:rPr>
              <a:t>sınav</a:t>
            </a:r>
            <a:r>
              <a:rPr lang="en-US" altLang="tr-TR" sz="3600" dirty="0" smtClean="0">
                <a:latin typeface="Book Antiqua" pitchFamily="18" charset="0"/>
              </a:rPr>
              <a:t> </a:t>
            </a:r>
            <a:r>
              <a:rPr lang="en-US" altLang="tr-TR" sz="3600" dirty="0" err="1" smtClean="0">
                <a:latin typeface="Book Antiqua" pitchFamily="18" charset="0"/>
              </a:rPr>
              <a:t>güvenlik</a:t>
            </a:r>
            <a:r>
              <a:rPr lang="en-US" altLang="tr-TR" sz="3600" dirty="0" smtClean="0">
                <a:latin typeface="Book Antiqua" pitchFamily="18" charset="0"/>
              </a:rPr>
              <a:t> </a:t>
            </a:r>
            <a:r>
              <a:rPr lang="en-US" altLang="tr-TR" sz="3600" dirty="0" err="1" smtClean="0">
                <a:latin typeface="Book Antiqua" pitchFamily="18" charset="0"/>
              </a:rPr>
              <a:t>poşeti</a:t>
            </a:r>
            <a:r>
              <a:rPr lang="en-US" altLang="tr-TR" sz="3600" dirty="0" smtClean="0">
                <a:latin typeface="Book Antiqua" pitchFamily="18" charset="0"/>
              </a:rPr>
              <a:t> </a:t>
            </a:r>
            <a:r>
              <a:rPr lang="en-US" altLang="tr-TR" sz="3600" dirty="0" err="1" smtClean="0">
                <a:latin typeface="Book Antiqua" pitchFamily="18" charset="0"/>
              </a:rPr>
              <a:t>içerisine</a:t>
            </a:r>
            <a:r>
              <a:rPr lang="en-US" altLang="tr-TR" sz="3600" dirty="0" smtClean="0">
                <a:latin typeface="Book Antiqua" pitchFamily="18" charset="0"/>
              </a:rPr>
              <a:t> </a:t>
            </a:r>
            <a:r>
              <a:rPr lang="en-US" altLang="tr-TR" sz="3600" dirty="0" err="1" smtClean="0">
                <a:latin typeface="Book Antiqua" pitchFamily="18" charset="0"/>
              </a:rPr>
              <a:t>koyacaktır</a:t>
            </a:r>
            <a:r>
              <a:rPr lang="en-US" altLang="tr-TR" sz="3600" dirty="0" smtClean="0">
                <a:latin typeface="Book Antiqua" pitchFamily="18" charset="0"/>
              </a:rPr>
              <a:t>.</a:t>
            </a:r>
            <a:endParaRPr lang="tr-TR" altLang="tr-TR" sz="3600" dirty="0" smtClean="0">
              <a:latin typeface="Book Antiqua" pitchFamily="18" charset="0"/>
            </a:endParaRPr>
          </a:p>
        </p:txBody>
      </p:sp>
      <p:sp>
        <p:nvSpPr>
          <p:cNvPr id="4" name="Sağ Ok 3"/>
          <p:cNvSpPr/>
          <p:nvPr/>
        </p:nvSpPr>
        <p:spPr>
          <a:xfrm>
            <a:off x="10703984" y="6381751"/>
            <a:ext cx="768349"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5" name="Başlık 1"/>
          <p:cNvSpPr>
            <a:spLocks noGrp="1"/>
          </p:cNvSpPr>
          <p:nvPr>
            <p:ph type="title"/>
          </p:nvPr>
        </p:nvSpPr>
        <p:spPr>
          <a:xfrm>
            <a:off x="203200" y="914400"/>
            <a:ext cx="10972800" cy="1143000"/>
          </a:xfrm>
        </p:spPr>
        <p:txBody>
          <a:bodyPr>
            <a:normAutofit fontScale="90000"/>
          </a:bodyPr>
          <a:lstStyle/>
          <a:p>
            <a:pPr algn="ctr">
              <a:defRPr/>
            </a:pPr>
            <a:r>
              <a:rPr lang="en-US" sz="3200" b="1" dirty="0" smtClean="0"/>
              <a:t>ORTAK </a:t>
            </a:r>
            <a:r>
              <a:rPr lang="en-US" sz="3200" b="1" dirty="0"/>
              <a:t>SINAVLARIN </a:t>
            </a:r>
            <a:r>
              <a:rPr lang="en-US" sz="3200" b="1" dirty="0" smtClean="0"/>
              <a:t>UYGULANMASI</a:t>
            </a:r>
            <a:r>
              <a:rPr lang="tr-TR" sz="3200" b="1" dirty="0" smtClean="0"/>
              <a:t>-9</a:t>
            </a:r>
            <a:r>
              <a:rPr lang="tr-TR" dirty="0"/>
              <a:t/>
            </a:r>
            <a:br>
              <a:rPr lang="tr-TR" dirty="0"/>
            </a:br>
            <a:endParaRPr lang="tr-TR" dirty="0"/>
          </a:p>
        </p:txBody>
      </p:sp>
      <p:sp>
        <p:nvSpPr>
          <p:cNvPr id="6" name="5 Metin kutusu"/>
          <p:cNvSpPr txBox="1"/>
          <p:nvPr/>
        </p:nvSpPr>
        <p:spPr>
          <a:xfrm>
            <a:off x="2371725" y="385762"/>
            <a:ext cx="7615238" cy="584775"/>
          </a:xfrm>
          <a:prstGeom prst="rect">
            <a:avLst/>
          </a:prstGeom>
          <a:noFill/>
        </p:spPr>
        <p:txBody>
          <a:bodyPr wrap="square" rtlCol="0">
            <a:spAutoFit/>
          </a:bodyPr>
          <a:lstStyle/>
          <a:p>
            <a:pPr algn="ctr"/>
            <a:r>
              <a:rPr lang="tr-TR" sz="3200" b="1" dirty="0" smtClean="0">
                <a:solidFill>
                  <a:srgbClr val="FF0000"/>
                </a:solidFill>
              </a:rPr>
              <a:t>   </a:t>
            </a:r>
            <a:r>
              <a:rPr lang="en-US" sz="3200" b="1" dirty="0" smtClean="0">
                <a:solidFill>
                  <a:srgbClr val="FF0000"/>
                </a:solidFill>
              </a:rPr>
              <a:t>ORTAK SINAVLARIN UYGULANMASI</a:t>
            </a:r>
            <a:r>
              <a:rPr lang="tr-TR" sz="3200" b="1" dirty="0" smtClean="0">
                <a:solidFill>
                  <a:srgbClr val="FF0000"/>
                </a:solidFill>
              </a:rPr>
              <a:t>-9</a:t>
            </a:r>
            <a:endParaRPr lang="tr-TR" sz="3200" dirty="0">
              <a:solidFill>
                <a:srgbClr val="FF0000"/>
              </a:solidFill>
            </a:endParaRPr>
          </a:p>
        </p:txBody>
      </p:sp>
    </p:spTree>
  </p:cSld>
  <p:clrMapOvr>
    <a:masterClrMapping/>
  </p:clrMapOvr>
  <p:transition spd="slow">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537985493"/>
              </p:ext>
            </p:extLst>
          </p:nvPr>
        </p:nvGraphicFramePr>
        <p:xfrm>
          <a:off x="1617785" y="2977178"/>
          <a:ext cx="8961120" cy="3493959"/>
        </p:xfrm>
        <a:graphic>
          <a:graphicData uri="http://schemas.openxmlformats.org/drawingml/2006/table">
            <a:tbl>
              <a:tblPr>
                <a:tableStyleId>{5C22544A-7EE6-4342-B048-85BDC9FD1C3A}</a:tableStyleId>
              </a:tblPr>
              <a:tblGrid>
                <a:gridCol w="2076215"/>
                <a:gridCol w="1402987"/>
                <a:gridCol w="1726752"/>
                <a:gridCol w="1636562"/>
                <a:gridCol w="2118604"/>
              </a:tblGrid>
              <a:tr h="2631252">
                <a:tc>
                  <a:txBody>
                    <a:bodyPr/>
                    <a:lstStyle/>
                    <a:p>
                      <a:pPr algn="ctr" fontAlgn="ctr"/>
                      <a:r>
                        <a:rPr lang="tr-TR" sz="2800" u="none" strike="noStrike" dirty="0">
                          <a:effectLst/>
                        </a:rPr>
                        <a:t>Toplam Okul Sayısı</a:t>
                      </a:r>
                      <a:endParaRPr lang="tr-TR" sz="2800" b="1" i="0" u="none" strike="noStrike" dirty="0">
                        <a:solidFill>
                          <a:srgbClr val="000000"/>
                        </a:solidFill>
                        <a:effectLst/>
                        <a:latin typeface="Calibri"/>
                      </a:endParaRPr>
                    </a:p>
                  </a:txBody>
                  <a:tcPr marL="9525" marR="9525" marT="9525" marB="0" anchor="ctr"/>
                </a:tc>
                <a:tc>
                  <a:txBody>
                    <a:bodyPr/>
                    <a:lstStyle/>
                    <a:p>
                      <a:pPr algn="ctr" fontAlgn="ctr"/>
                      <a:r>
                        <a:rPr lang="tr-TR" sz="2800" u="none" strike="noStrike" dirty="0">
                          <a:effectLst/>
                        </a:rPr>
                        <a:t>Özel Okul</a:t>
                      </a:r>
                      <a:endParaRPr lang="tr-TR" sz="2800" b="1" i="0" u="none" strike="noStrike" dirty="0">
                        <a:solidFill>
                          <a:srgbClr val="000000"/>
                        </a:solidFill>
                        <a:effectLst/>
                        <a:latin typeface="Calibri"/>
                      </a:endParaRPr>
                    </a:p>
                  </a:txBody>
                  <a:tcPr marL="9525" marR="9525" marT="9525" marB="0" anchor="ctr"/>
                </a:tc>
                <a:tc>
                  <a:txBody>
                    <a:bodyPr/>
                    <a:lstStyle/>
                    <a:p>
                      <a:pPr algn="ctr" fontAlgn="ctr"/>
                      <a:r>
                        <a:rPr lang="tr-TR" sz="2800" u="none" strike="noStrike" dirty="0">
                          <a:effectLst/>
                        </a:rPr>
                        <a:t>Resmi Okul</a:t>
                      </a:r>
                      <a:endParaRPr lang="tr-TR" sz="2800" b="1" i="0" u="none" strike="noStrike" dirty="0">
                        <a:solidFill>
                          <a:srgbClr val="000000"/>
                        </a:solidFill>
                        <a:effectLst/>
                        <a:latin typeface="Calibri"/>
                      </a:endParaRPr>
                    </a:p>
                  </a:txBody>
                  <a:tcPr marL="9525" marR="9525" marT="9525" marB="0" anchor="ctr"/>
                </a:tc>
                <a:tc>
                  <a:txBody>
                    <a:bodyPr/>
                    <a:lstStyle/>
                    <a:p>
                      <a:pPr algn="ctr" fontAlgn="ctr"/>
                      <a:r>
                        <a:rPr lang="tr-TR" sz="2800" u="none" strike="noStrike" dirty="0">
                          <a:effectLst/>
                        </a:rPr>
                        <a:t>Jandarma Bölgesi</a:t>
                      </a:r>
                      <a:endParaRPr lang="tr-TR" sz="2800" b="1" i="0" u="none" strike="noStrike" dirty="0">
                        <a:solidFill>
                          <a:srgbClr val="000000"/>
                        </a:solidFill>
                        <a:effectLst/>
                        <a:latin typeface="Calibri"/>
                      </a:endParaRPr>
                    </a:p>
                  </a:txBody>
                  <a:tcPr marL="9525" marR="9525" marT="9525" marB="0" anchor="ctr"/>
                </a:tc>
                <a:tc>
                  <a:txBody>
                    <a:bodyPr/>
                    <a:lstStyle/>
                    <a:p>
                      <a:pPr algn="ctr" fontAlgn="ctr"/>
                      <a:r>
                        <a:rPr lang="tr-TR" sz="2800" u="none" strike="noStrike" dirty="0">
                          <a:effectLst/>
                        </a:rPr>
                        <a:t>Emniyet Bölgesi</a:t>
                      </a:r>
                      <a:endParaRPr lang="tr-TR" sz="2800" b="1" i="0" u="none" strike="noStrike" dirty="0">
                        <a:solidFill>
                          <a:srgbClr val="000000"/>
                        </a:solidFill>
                        <a:effectLst/>
                        <a:latin typeface="Calibri"/>
                      </a:endParaRPr>
                    </a:p>
                  </a:txBody>
                  <a:tcPr marL="9525" marR="9525" marT="9525" marB="0" anchor="ctr"/>
                </a:tc>
              </a:tr>
              <a:tr h="862707">
                <a:tc>
                  <a:txBody>
                    <a:bodyPr/>
                    <a:lstStyle/>
                    <a:p>
                      <a:pPr algn="ctr" fontAlgn="ctr"/>
                      <a:r>
                        <a:rPr lang="tr-TR" sz="2800" u="none" strike="noStrike">
                          <a:effectLst/>
                        </a:rPr>
                        <a:t>14</a:t>
                      </a:r>
                      <a:endParaRPr lang="tr-TR" sz="2800" b="0" i="0" u="none" strike="noStrike">
                        <a:solidFill>
                          <a:srgbClr val="000000"/>
                        </a:solidFill>
                        <a:effectLst/>
                        <a:latin typeface="Calibri"/>
                      </a:endParaRPr>
                    </a:p>
                  </a:txBody>
                  <a:tcPr marL="9525" marR="9525" marT="9525" marB="0" anchor="ctr"/>
                </a:tc>
                <a:tc>
                  <a:txBody>
                    <a:bodyPr/>
                    <a:lstStyle/>
                    <a:p>
                      <a:pPr algn="ctr" fontAlgn="ctr"/>
                      <a:r>
                        <a:rPr lang="tr-TR" sz="2800" u="none" strike="noStrike">
                          <a:effectLst/>
                        </a:rPr>
                        <a:t>9</a:t>
                      </a:r>
                      <a:endParaRPr lang="tr-TR" sz="2800" b="0" i="0" u="none" strike="noStrike">
                        <a:solidFill>
                          <a:srgbClr val="000000"/>
                        </a:solidFill>
                        <a:effectLst/>
                        <a:latin typeface="Calibri"/>
                      </a:endParaRPr>
                    </a:p>
                  </a:txBody>
                  <a:tcPr marL="9525" marR="9525" marT="9525" marB="0" anchor="ctr"/>
                </a:tc>
                <a:tc>
                  <a:txBody>
                    <a:bodyPr/>
                    <a:lstStyle/>
                    <a:p>
                      <a:pPr algn="ctr" fontAlgn="ctr"/>
                      <a:r>
                        <a:rPr lang="tr-TR" sz="2800" u="none" strike="noStrike">
                          <a:effectLst/>
                        </a:rPr>
                        <a:t>5</a:t>
                      </a:r>
                      <a:endParaRPr lang="tr-TR" sz="2800" b="0" i="0" u="none" strike="noStrike">
                        <a:solidFill>
                          <a:srgbClr val="000000"/>
                        </a:solidFill>
                        <a:effectLst/>
                        <a:latin typeface="Calibri"/>
                      </a:endParaRPr>
                    </a:p>
                  </a:txBody>
                  <a:tcPr marL="9525" marR="9525" marT="9525" marB="0" anchor="ctr"/>
                </a:tc>
                <a:tc>
                  <a:txBody>
                    <a:bodyPr/>
                    <a:lstStyle/>
                    <a:p>
                      <a:pPr algn="ctr" fontAlgn="ctr"/>
                      <a:r>
                        <a:rPr lang="tr-TR" sz="2800" u="none" strike="noStrike">
                          <a:effectLst/>
                        </a:rPr>
                        <a:t>5</a:t>
                      </a:r>
                      <a:endParaRPr lang="tr-TR" sz="2800" b="0" i="0" u="none" strike="noStrike">
                        <a:solidFill>
                          <a:srgbClr val="000000"/>
                        </a:solidFill>
                        <a:effectLst/>
                        <a:latin typeface="Calibri"/>
                      </a:endParaRPr>
                    </a:p>
                  </a:txBody>
                  <a:tcPr marL="9525" marR="9525" marT="9525" marB="0" anchor="ctr"/>
                </a:tc>
                <a:tc>
                  <a:txBody>
                    <a:bodyPr/>
                    <a:lstStyle/>
                    <a:p>
                      <a:pPr algn="ctr" fontAlgn="ctr"/>
                      <a:r>
                        <a:rPr lang="tr-TR" sz="2800" u="none" strike="noStrike" dirty="0">
                          <a:effectLst/>
                        </a:rPr>
                        <a:t>9</a:t>
                      </a:r>
                      <a:endParaRPr lang="tr-TR" sz="2800" b="0" i="0" u="none" strike="noStrike" dirty="0">
                        <a:solidFill>
                          <a:srgbClr val="000000"/>
                        </a:solidFill>
                        <a:effectLst/>
                        <a:latin typeface="Calibri"/>
                      </a:endParaRPr>
                    </a:p>
                  </a:txBody>
                  <a:tcPr marL="9525" marR="9525" marT="9525" marB="0" anchor="ctr"/>
                </a:tc>
              </a:tr>
            </a:tbl>
          </a:graphicData>
        </a:graphic>
      </p:graphicFrame>
      <p:sp>
        <p:nvSpPr>
          <p:cNvPr id="8" name="Metin kutusu 7"/>
          <p:cNvSpPr txBox="1"/>
          <p:nvPr/>
        </p:nvSpPr>
        <p:spPr>
          <a:xfrm>
            <a:off x="783721" y="2157443"/>
            <a:ext cx="10530640" cy="400110"/>
          </a:xfrm>
          <a:prstGeom prst="rect">
            <a:avLst/>
          </a:prstGeom>
          <a:noFill/>
        </p:spPr>
        <p:txBody>
          <a:bodyPr wrap="none" rtlCol="0">
            <a:spAutoFit/>
          </a:bodyPr>
          <a:lstStyle/>
          <a:p>
            <a:r>
              <a:rPr lang="tr-TR" sz="2000" b="1" dirty="0" smtClean="0"/>
              <a:t>İlçemizde Temel Öğretimden Ortaöğretime Geçiş Sınavına Katılacak Okulların Sayıları ve Bölgeleri </a:t>
            </a:r>
            <a:endParaRPr lang="tr-TR" sz="2000" b="1" dirty="0"/>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16" y="0"/>
            <a:ext cx="10590213"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92123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28639" y="1300164"/>
            <a:ext cx="11158536" cy="5086350"/>
          </a:xfrm>
        </p:spPr>
        <p:txBody>
          <a:bodyPr>
            <a:noAutofit/>
          </a:bodyPr>
          <a:lstStyle/>
          <a:p>
            <a:pPr marL="0" indent="0">
              <a:buFontTx/>
              <a:buNone/>
              <a:defRPr/>
            </a:pPr>
            <a:r>
              <a:rPr lang="en-US" dirty="0" smtClean="0">
                <a:solidFill>
                  <a:srgbClr val="FF0000"/>
                </a:solidFill>
              </a:rPr>
              <a:t> Sınav </a:t>
            </a:r>
            <a:r>
              <a:rPr lang="en-US" dirty="0" err="1" smtClean="0">
                <a:solidFill>
                  <a:srgbClr val="FF0000"/>
                </a:solidFill>
              </a:rPr>
              <a:t>bitiminden</a:t>
            </a:r>
            <a:r>
              <a:rPr lang="en-US" dirty="0" smtClean="0">
                <a:solidFill>
                  <a:srgbClr val="FF0000"/>
                </a:solidFill>
              </a:rPr>
              <a:t> sonra,</a:t>
            </a:r>
            <a:endParaRPr lang="tr-TR" dirty="0" smtClean="0">
              <a:solidFill>
                <a:srgbClr val="FF0000"/>
              </a:solidFill>
            </a:endParaRPr>
          </a:p>
          <a:p>
            <a:pPr marL="0" indent="0" algn="just">
              <a:buFontTx/>
              <a:buNone/>
              <a:defRPr/>
            </a:pPr>
            <a:r>
              <a:rPr lang="tr-TR" dirty="0">
                <a:solidFill>
                  <a:srgbClr val="FF0000"/>
                </a:solidFill>
              </a:rPr>
              <a:t>1</a:t>
            </a:r>
            <a:r>
              <a:rPr lang="en-US" dirty="0" smtClean="0">
                <a:solidFill>
                  <a:srgbClr val="FF0000"/>
                </a:solidFill>
              </a:rPr>
              <a:t>) </a:t>
            </a:r>
            <a:r>
              <a:rPr lang="en-US" dirty="0" smtClean="0"/>
              <a:t>Öğrenciler, cevap </a:t>
            </a:r>
            <a:r>
              <a:rPr lang="en-US" dirty="0" err="1" smtClean="0"/>
              <a:t>kâğıdını</a:t>
            </a:r>
            <a:r>
              <a:rPr lang="en-US" dirty="0" smtClean="0"/>
              <a:t> sınav </a:t>
            </a:r>
            <a:r>
              <a:rPr lang="en-US" dirty="0" err="1" smtClean="0"/>
              <a:t>görevlilerine</a:t>
            </a:r>
            <a:r>
              <a:rPr lang="en-US" dirty="0" smtClean="0"/>
              <a:t> </a:t>
            </a:r>
            <a:r>
              <a:rPr lang="en-US" dirty="0" err="1" smtClean="0"/>
              <a:t>teslim</a:t>
            </a:r>
            <a:r>
              <a:rPr lang="en-US" dirty="0" smtClean="0"/>
              <a:t> </a:t>
            </a:r>
            <a:r>
              <a:rPr lang="en-US" dirty="0" err="1" smtClean="0"/>
              <a:t>edecek</a:t>
            </a:r>
            <a:r>
              <a:rPr lang="en-US" dirty="0" smtClean="0"/>
              <a:t> ve sınıf öğrenci </a:t>
            </a:r>
            <a:r>
              <a:rPr lang="en-US" dirty="0" err="1" smtClean="0"/>
              <a:t>yoklama</a:t>
            </a:r>
            <a:r>
              <a:rPr lang="en-US" dirty="0" smtClean="0"/>
              <a:t> </a:t>
            </a:r>
            <a:r>
              <a:rPr lang="en-US" dirty="0" err="1" smtClean="0"/>
              <a:t>listesine</a:t>
            </a:r>
            <a:r>
              <a:rPr lang="en-US" dirty="0" smtClean="0"/>
              <a:t> </a:t>
            </a:r>
            <a:r>
              <a:rPr lang="en-US" dirty="0" err="1" smtClean="0"/>
              <a:t>imzalarını</a:t>
            </a:r>
            <a:r>
              <a:rPr lang="en-US" dirty="0" smtClean="0"/>
              <a:t> </a:t>
            </a:r>
            <a:r>
              <a:rPr lang="en-US" dirty="0" err="1" smtClean="0"/>
              <a:t>atacaktır</a:t>
            </a:r>
            <a:r>
              <a:rPr lang="en-US" dirty="0" smtClean="0"/>
              <a:t>. </a:t>
            </a:r>
            <a:r>
              <a:rPr lang="en-US" u="sng" dirty="0" err="1" smtClean="0">
                <a:solidFill>
                  <a:srgbClr val="C00000"/>
                </a:solidFill>
              </a:rPr>
              <a:t>Sınavlarını</a:t>
            </a:r>
            <a:r>
              <a:rPr lang="en-US" u="sng" dirty="0" smtClean="0">
                <a:solidFill>
                  <a:srgbClr val="C00000"/>
                </a:solidFill>
              </a:rPr>
              <a:t> </a:t>
            </a:r>
            <a:r>
              <a:rPr lang="en-US" u="sng" dirty="0" err="1" smtClean="0">
                <a:solidFill>
                  <a:srgbClr val="C00000"/>
                </a:solidFill>
              </a:rPr>
              <a:t>tamamlayan</a:t>
            </a:r>
            <a:r>
              <a:rPr lang="en-US" u="sng" dirty="0" smtClean="0">
                <a:solidFill>
                  <a:srgbClr val="C00000"/>
                </a:solidFill>
              </a:rPr>
              <a:t> öğrencilerin sınav </a:t>
            </a:r>
            <a:r>
              <a:rPr lang="en-US" u="sng" dirty="0" err="1" smtClean="0">
                <a:solidFill>
                  <a:srgbClr val="C00000"/>
                </a:solidFill>
              </a:rPr>
              <a:t>evrakı</a:t>
            </a:r>
            <a:r>
              <a:rPr lang="en-US" u="sng" dirty="0" smtClean="0">
                <a:solidFill>
                  <a:srgbClr val="C00000"/>
                </a:solidFill>
              </a:rPr>
              <a:t> kesinlikle öğrenci </a:t>
            </a:r>
            <a:r>
              <a:rPr lang="en-US" u="sng" dirty="0" err="1" smtClean="0">
                <a:solidFill>
                  <a:srgbClr val="C00000"/>
                </a:solidFill>
              </a:rPr>
              <a:t>sırasında</a:t>
            </a:r>
            <a:r>
              <a:rPr lang="en-US" u="sng" dirty="0" smtClean="0">
                <a:solidFill>
                  <a:srgbClr val="C00000"/>
                </a:solidFill>
              </a:rPr>
              <a:t> </a:t>
            </a:r>
            <a:r>
              <a:rPr lang="en-US" u="sng" dirty="0" err="1" smtClean="0">
                <a:solidFill>
                  <a:srgbClr val="C00000"/>
                </a:solidFill>
              </a:rPr>
              <a:t>bırakılmayacaktır</a:t>
            </a:r>
            <a:r>
              <a:rPr lang="en-US" dirty="0" smtClean="0"/>
              <a:t>.</a:t>
            </a:r>
            <a:endParaRPr lang="tr-TR" dirty="0" smtClean="0"/>
          </a:p>
          <a:p>
            <a:pPr marL="0" indent="0" algn="just">
              <a:buFontTx/>
              <a:buNone/>
              <a:defRPr/>
            </a:pPr>
            <a:r>
              <a:rPr lang="tr-TR" dirty="0">
                <a:solidFill>
                  <a:srgbClr val="FF0000"/>
                </a:solidFill>
              </a:rPr>
              <a:t>2</a:t>
            </a:r>
            <a:r>
              <a:rPr lang="en-US" dirty="0" smtClean="0">
                <a:solidFill>
                  <a:srgbClr val="FF0000"/>
                </a:solidFill>
              </a:rPr>
              <a:t>) </a:t>
            </a:r>
            <a:r>
              <a:rPr lang="en-US" u="sng" dirty="0" smtClean="0">
                <a:solidFill>
                  <a:srgbClr val="C00000"/>
                </a:solidFill>
              </a:rPr>
              <a:t>Sınav </a:t>
            </a:r>
            <a:r>
              <a:rPr lang="en-US" u="sng" dirty="0" err="1" smtClean="0">
                <a:solidFill>
                  <a:srgbClr val="C00000"/>
                </a:solidFill>
              </a:rPr>
              <a:t>görevlileri</a:t>
            </a:r>
            <a:r>
              <a:rPr lang="en-US" u="sng" dirty="0" smtClean="0">
                <a:solidFill>
                  <a:srgbClr val="C00000"/>
                </a:solidFill>
              </a:rPr>
              <a:t>, sınava ait </a:t>
            </a:r>
            <a:r>
              <a:rPr lang="en-US" u="sng" dirty="0" err="1" smtClean="0">
                <a:solidFill>
                  <a:srgbClr val="C00000"/>
                </a:solidFill>
              </a:rPr>
              <a:t>evrakı</a:t>
            </a:r>
            <a:r>
              <a:rPr lang="en-US" u="sng" dirty="0" smtClean="0">
                <a:solidFill>
                  <a:srgbClr val="C00000"/>
                </a:solidFill>
              </a:rPr>
              <a:t> öğrencilerin </a:t>
            </a:r>
            <a:r>
              <a:rPr lang="en-US" u="sng" dirty="0" err="1" smtClean="0">
                <a:solidFill>
                  <a:srgbClr val="C00000"/>
                </a:solidFill>
              </a:rPr>
              <a:t>önünde</a:t>
            </a:r>
            <a:r>
              <a:rPr lang="en-US" u="sng" dirty="0" smtClean="0">
                <a:solidFill>
                  <a:srgbClr val="C00000"/>
                </a:solidFill>
              </a:rPr>
              <a:t> kontrol </a:t>
            </a:r>
            <a:r>
              <a:rPr lang="en-US" u="sng" dirty="0" err="1" smtClean="0">
                <a:solidFill>
                  <a:srgbClr val="C00000"/>
                </a:solidFill>
              </a:rPr>
              <a:t>ederek</a:t>
            </a:r>
            <a:r>
              <a:rPr lang="en-US" u="sng" dirty="0" smtClean="0">
                <a:solidFill>
                  <a:srgbClr val="C00000"/>
                </a:solidFill>
              </a:rPr>
              <a:t> </a:t>
            </a:r>
            <a:r>
              <a:rPr lang="en-US" u="sng" dirty="0" err="1" smtClean="0">
                <a:solidFill>
                  <a:srgbClr val="C00000"/>
                </a:solidFill>
              </a:rPr>
              <a:t>toplayacak</a:t>
            </a:r>
            <a:r>
              <a:rPr lang="en-US" dirty="0" smtClean="0"/>
              <a:t>,  cevap  </a:t>
            </a:r>
            <a:r>
              <a:rPr lang="en-US" dirty="0" err="1" smtClean="0"/>
              <a:t>kâğıtlarını</a:t>
            </a:r>
            <a:r>
              <a:rPr lang="en-US" dirty="0" smtClean="0"/>
              <a:t>  sınav  </a:t>
            </a:r>
            <a:r>
              <a:rPr lang="en-US" dirty="0" err="1" smtClean="0"/>
              <a:t>güvenlik</a:t>
            </a:r>
            <a:r>
              <a:rPr lang="en-US" dirty="0" smtClean="0"/>
              <a:t>  </a:t>
            </a:r>
            <a:r>
              <a:rPr lang="en-US" dirty="0" err="1" smtClean="0"/>
              <a:t>torbasına</a:t>
            </a:r>
            <a:r>
              <a:rPr lang="en-US" dirty="0" smtClean="0"/>
              <a:t>  </a:t>
            </a:r>
            <a:r>
              <a:rPr lang="en-US" dirty="0" err="1" smtClean="0"/>
              <a:t>koyup</a:t>
            </a:r>
            <a:r>
              <a:rPr lang="en-US" dirty="0" smtClean="0"/>
              <a:t>  </a:t>
            </a:r>
            <a:r>
              <a:rPr lang="en-US" dirty="0" err="1" smtClean="0"/>
              <a:t>kapattıktan</a:t>
            </a:r>
            <a:r>
              <a:rPr lang="en-US" dirty="0" smtClean="0"/>
              <a:t>  sonra soru </a:t>
            </a:r>
            <a:r>
              <a:rPr lang="en-US" dirty="0" err="1" smtClean="0"/>
              <a:t>kitapçıklarıyla</a:t>
            </a:r>
            <a:r>
              <a:rPr lang="en-US" dirty="0" smtClean="0"/>
              <a:t> </a:t>
            </a:r>
            <a:r>
              <a:rPr lang="en-US" dirty="0" err="1" smtClean="0"/>
              <a:t>birlikte</a:t>
            </a:r>
            <a:r>
              <a:rPr lang="en-US" dirty="0" smtClean="0"/>
              <a:t> </a:t>
            </a:r>
            <a:r>
              <a:rPr lang="en-US" dirty="0" err="1" smtClean="0"/>
              <a:t>bina</a:t>
            </a:r>
            <a:r>
              <a:rPr lang="en-US" dirty="0" smtClean="0"/>
              <a:t> sınav </a:t>
            </a:r>
            <a:r>
              <a:rPr lang="en-US" dirty="0" err="1" smtClean="0"/>
              <a:t>komisyonuna</a:t>
            </a:r>
            <a:r>
              <a:rPr lang="en-US" dirty="0" smtClean="0"/>
              <a:t> </a:t>
            </a:r>
            <a:r>
              <a:rPr lang="en-US" dirty="0" err="1" smtClean="0"/>
              <a:t>teslim</a:t>
            </a:r>
            <a:r>
              <a:rPr lang="en-US" dirty="0" smtClean="0"/>
              <a:t> </a:t>
            </a:r>
            <a:r>
              <a:rPr lang="en-US" dirty="0" err="1" smtClean="0"/>
              <a:t>edecektir</a:t>
            </a:r>
            <a:r>
              <a:rPr lang="en-US" dirty="0" smtClean="0"/>
              <a:t>.</a:t>
            </a:r>
            <a:endParaRPr lang="tr-TR" dirty="0" smtClean="0"/>
          </a:p>
          <a:p>
            <a:pPr marL="0" indent="0" algn="just">
              <a:buFontTx/>
              <a:buNone/>
              <a:defRPr/>
            </a:pPr>
            <a:r>
              <a:rPr lang="tr-TR" dirty="0">
                <a:solidFill>
                  <a:srgbClr val="FF0000"/>
                </a:solidFill>
              </a:rPr>
              <a:t>3</a:t>
            </a:r>
            <a:r>
              <a:rPr lang="en-US" dirty="0" smtClean="0">
                <a:solidFill>
                  <a:srgbClr val="FF0000"/>
                </a:solidFill>
              </a:rPr>
              <a:t>)   </a:t>
            </a:r>
            <a:r>
              <a:rPr lang="en-US" dirty="0" smtClean="0"/>
              <a:t>Bina sınav </a:t>
            </a:r>
            <a:r>
              <a:rPr lang="en-US" dirty="0" err="1" smtClean="0"/>
              <a:t>komisyonu</a:t>
            </a:r>
            <a:r>
              <a:rPr lang="en-US" dirty="0" smtClean="0"/>
              <a:t>, </a:t>
            </a:r>
            <a:r>
              <a:rPr lang="en-US" dirty="0" err="1" smtClean="0"/>
              <a:t>sınıflardan</a:t>
            </a:r>
            <a:r>
              <a:rPr lang="en-US" dirty="0" smtClean="0"/>
              <a:t> </a:t>
            </a:r>
            <a:r>
              <a:rPr lang="en-US" dirty="0" err="1" smtClean="0"/>
              <a:t>gelen</a:t>
            </a:r>
            <a:r>
              <a:rPr lang="en-US" dirty="0" smtClean="0"/>
              <a:t> sınav </a:t>
            </a:r>
            <a:r>
              <a:rPr lang="en-US" dirty="0" err="1" smtClean="0"/>
              <a:t>güvenlik</a:t>
            </a:r>
            <a:r>
              <a:rPr lang="en-US" dirty="0" smtClean="0"/>
              <a:t> </a:t>
            </a:r>
            <a:r>
              <a:rPr lang="en-US" dirty="0" err="1" smtClean="0"/>
              <a:t>torbalarını</a:t>
            </a:r>
            <a:r>
              <a:rPr lang="en-US" dirty="0" smtClean="0"/>
              <a:t> </a:t>
            </a:r>
            <a:r>
              <a:rPr lang="en-US" dirty="0" err="1" smtClean="0"/>
              <a:t>dönüş</a:t>
            </a:r>
            <a:r>
              <a:rPr lang="en-US" dirty="0" smtClean="0"/>
              <a:t> sınav </a:t>
            </a:r>
            <a:r>
              <a:rPr lang="en-US" dirty="0" err="1" smtClean="0"/>
              <a:t>evrak</a:t>
            </a:r>
            <a:r>
              <a:rPr lang="en-US" dirty="0" smtClean="0"/>
              <a:t> </a:t>
            </a:r>
            <a:r>
              <a:rPr lang="en-US" dirty="0" err="1" smtClean="0"/>
              <a:t>kutularına</a:t>
            </a:r>
            <a:r>
              <a:rPr lang="en-US" dirty="0" smtClean="0"/>
              <a:t> </a:t>
            </a:r>
            <a:r>
              <a:rPr lang="en-US" dirty="0" err="1" smtClean="0"/>
              <a:t>koyarak</a:t>
            </a:r>
            <a:r>
              <a:rPr lang="en-US" dirty="0" smtClean="0"/>
              <a:t> </a:t>
            </a:r>
            <a:r>
              <a:rPr lang="en-US" dirty="0" err="1" smtClean="0"/>
              <a:t>seri</a:t>
            </a:r>
            <a:r>
              <a:rPr lang="en-US" dirty="0" smtClean="0"/>
              <a:t> </a:t>
            </a:r>
            <a:r>
              <a:rPr lang="en-US" dirty="0" err="1" smtClean="0"/>
              <a:t>numaralı</a:t>
            </a:r>
            <a:r>
              <a:rPr lang="en-US" dirty="0" smtClean="0"/>
              <a:t> </a:t>
            </a:r>
            <a:r>
              <a:rPr lang="en-US" dirty="0" err="1" smtClean="0"/>
              <a:t>güvenlik</a:t>
            </a:r>
            <a:r>
              <a:rPr lang="en-US" dirty="0" smtClean="0"/>
              <a:t> </a:t>
            </a:r>
            <a:r>
              <a:rPr lang="en-US" dirty="0" err="1" smtClean="0"/>
              <a:t>kilidi</a:t>
            </a:r>
            <a:r>
              <a:rPr lang="en-US" dirty="0" smtClean="0"/>
              <a:t> ile bu </a:t>
            </a:r>
            <a:r>
              <a:rPr lang="en-US" dirty="0" err="1" smtClean="0"/>
              <a:t>kutuları</a:t>
            </a:r>
            <a:r>
              <a:rPr lang="en-US" dirty="0" smtClean="0"/>
              <a:t> </a:t>
            </a:r>
            <a:r>
              <a:rPr lang="en-US" dirty="0" err="1" smtClean="0"/>
              <a:t>kapatacak</a:t>
            </a:r>
            <a:r>
              <a:rPr lang="en-US" dirty="0" smtClean="0"/>
              <a:t> ve </a:t>
            </a:r>
            <a:r>
              <a:rPr lang="en-US" dirty="0" err="1" smtClean="0"/>
              <a:t>görevli</a:t>
            </a:r>
            <a:r>
              <a:rPr lang="en-US" dirty="0" smtClean="0"/>
              <a:t> </a:t>
            </a:r>
            <a:r>
              <a:rPr lang="en-US" dirty="0" err="1" smtClean="0"/>
              <a:t>kuryelere</a:t>
            </a:r>
            <a:r>
              <a:rPr lang="en-US" dirty="0" smtClean="0"/>
              <a:t> </a:t>
            </a:r>
            <a:r>
              <a:rPr lang="en-US" dirty="0" err="1" smtClean="0"/>
              <a:t>tutanakla</a:t>
            </a:r>
            <a:r>
              <a:rPr lang="en-US" dirty="0" smtClean="0"/>
              <a:t> </a:t>
            </a:r>
            <a:r>
              <a:rPr lang="en-US" dirty="0" err="1" smtClean="0"/>
              <a:t>teslim</a:t>
            </a:r>
            <a:r>
              <a:rPr lang="en-US" dirty="0" smtClean="0"/>
              <a:t> </a:t>
            </a:r>
            <a:r>
              <a:rPr lang="en-US" dirty="0" err="1" smtClean="0"/>
              <a:t>edecektir</a:t>
            </a:r>
            <a:r>
              <a:rPr lang="en-US" dirty="0" smtClean="0"/>
              <a:t>. </a:t>
            </a:r>
            <a:r>
              <a:rPr lang="en-US" u="sng" dirty="0" err="1" smtClean="0">
                <a:solidFill>
                  <a:srgbClr val="C00000"/>
                </a:solidFill>
              </a:rPr>
              <a:t>Kitapçıklar</a:t>
            </a:r>
            <a:r>
              <a:rPr lang="en-US" u="sng" dirty="0" smtClean="0">
                <a:solidFill>
                  <a:srgbClr val="C00000"/>
                </a:solidFill>
              </a:rPr>
              <a:t> okullarda </a:t>
            </a:r>
            <a:r>
              <a:rPr lang="en-US" u="sng" dirty="0" err="1" smtClean="0">
                <a:solidFill>
                  <a:srgbClr val="C00000"/>
                </a:solidFill>
              </a:rPr>
              <a:t>bırakılacak</a:t>
            </a:r>
            <a:r>
              <a:rPr lang="en-US" u="sng" dirty="0" smtClean="0">
                <a:solidFill>
                  <a:srgbClr val="C00000"/>
                </a:solidFill>
              </a:rPr>
              <a:t>   olup   ikinci   gün   </a:t>
            </a:r>
            <a:r>
              <a:rPr lang="en-US" u="sng" dirty="0" err="1" smtClean="0">
                <a:solidFill>
                  <a:srgbClr val="C00000"/>
                </a:solidFill>
              </a:rPr>
              <a:t>oturumu</a:t>
            </a:r>
            <a:r>
              <a:rPr lang="en-US" u="sng" dirty="0" smtClean="0">
                <a:solidFill>
                  <a:srgbClr val="C00000"/>
                </a:solidFill>
              </a:rPr>
              <a:t>   tamamlandıktan   </a:t>
            </a:r>
            <a:r>
              <a:rPr lang="en-US" u="sng" dirty="0" err="1" smtClean="0">
                <a:solidFill>
                  <a:srgbClr val="C00000"/>
                </a:solidFill>
              </a:rPr>
              <a:t>sonraki</a:t>
            </a:r>
            <a:r>
              <a:rPr lang="en-US" u="sng" dirty="0" smtClean="0">
                <a:solidFill>
                  <a:srgbClr val="C00000"/>
                </a:solidFill>
              </a:rPr>
              <a:t>   gün   isteyen öğrenciye verilecektir</a:t>
            </a:r>
            <a:r>
              <a:rPr lang="en-US" dirty="0" smtClean="0"/>
              <a:t>.</a:t>
            </a:r>
            <a:endParaRPr lang="tr-TR" dirty="0" smtClean="0"/>
          </a:p>
          <a:p>
            <a:pPr>
              <a:defRPr/>
            </a:pPr>
            <a:endParaRPr lang="tr-TR" dirty="0"/>
          </a:p>
        </p:txBody>
      </p:sp>
      <p:sp>
        <p:nvSpPr>
          <p:cNvPr id="4" name="Sağ Ok 3"/>
          <p:cNvSpPr/>
          <p:nvPr/>
        </p:nvSpPr>
        <p:spPr>
          <a:xfrm>
            <a:off x="10703984" y="6381751"/>
            <a:ext cx="768349"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5" name="Başlık 1"/>
          <p:cNvSpPr>
            <a:spLocks noGrp="1"/>
          </p:cNvSpPr>
          <p:nvPr>
            <p:ph type="title"/>
          </p:nvPr>
        </p:nvSpPr>
        <p:spPr>
          <a:xfrm>
            <a:off x="982133" y="685800"/>
            <a:ext cx="10160000" cy="914400"/>
          </a:xfrm>
        </p:spPr>
        <p:txBody>
          <a:bodyPr>
            <a:normAutofit fontScale="90000"/>
          </a:bodyPr>
          <a:lstStyle/>
          <a:p>
            <a:pPr algn="ctr">
              <a:defRPr/>
            </a:pPr>
            <a:r>
              <a:rPr lang="tr-TR" sz="3200" b="1" dirty="0" smtClean="0"/>
              <a:t/>
            </a:r>
            <a:br>
              <a:rPr lang="tr-TR" sz="3200" b="1" dirty="0" smtClean="0"/>
            </a:br>
            <a:r>
              <a:rPr lang="en-US" sz="3200" b="1" dirty="0" smtClean="0"/>
              <a:t> </a:t>
            </a:r>
            <a:r>
              <a:rPr lang="en-US" sz="3200" b="1" dirty="0"/>
              <a:t>ORTAK SINAVLARIN </a:t>
            </a:r>
            <a:r>
              <a:rPr lang="en-US" sz="3200" b="1" dirty="0" smtClean="0"/>
              <a:t>UYGULANMASI</a:t>
            </a:r>
            <a:r>
              <a:rPr lang="tr-TR" sz="3200" b="1" dirty="0" smtClean="0"/>
              <a:t>10</a:t>
            </a:r>
            <a:r>
              <a:rPr lang="tr-TR" dirty="0"/>
              <a:t/>
            </a:r>
            <a:br>
              <a:rPr lang="tr-TR" dirty="0"/>
            </a:br>
            <a:endParaRPr lang="tr-TR" dirty="0"/>
          </a:p>
        </p:txBody>
      </p:sp>
      <p:sp>
        <p:nvSpPr>
          <p:cNvPr id="6" name="5 Metin kutusu"/>
          <p:cNvSpPr txBox="1"/>
          <p:nvPr/>
        </p:nvSpPr>
        <p:spPr>
          <a:xfrm>
            <a:off x="814388" y="414338"/>
            <a:ext cx="10158412" cy="707886"/>
          </a:xfrm>
          <a:prstGeom prst="rect">
            <a:avLst/>
          </a:prstGeom>
          <a:noFill/>
        </p:spPr>
        <p:txBody>
          <a:bodyPr wrap="square" rtlCol="0">
            <a:spAutoFit/>
          </a:bodyPr>
          <a:lstStyle/>
          <a:p>
            <a:pPr algn="ctr"/>
            <a:r>
              <a:rPr lang="en-US" sz="4000" b="1" dirty="0" smtClean="0">
                <a:solidFill>
                  <a:srgbClr val="FF0000"/>
                </a:solidFill>
              </a:rPr>
              <a:t>ORTAK SINAVLARIN UYGULANMASI</a:t>
            </a:r>
            <a:r>
              <a:rPr lang="tr-TR" sz="4000" b="1" dirty="0" smtClean="0">
                <a:solidFill>
                  <a:srgbClr val="FF0000"/>
                </a:solidFill>
              </a:rPr>
              <a:t>-10</a:t>
            </a:r>
            <a:endParaRPr lang="tr-TR" sz="4000" dirty="0">
              <a:solidFill>
                <a:srgbClr val="FF0000"/>
              </a:solidFill>
            </a:endParaRPr>
          </a:p>
        </p:txBody>
      </p:sp>
    </p:spTree>
  </p:cSld>
  <p:clrMapOvr>
    <a:masterClrMapping/>
  </p:clrMapOvr>
  <p:transition spd="slow">
    <p:blinds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İçerik Yer Tutucusu 2"/>
          <p:cNvSpPr>
            <a:spLocks noGrp="1"/>
          </p:cNvSpPr>
          <p:nvPr>
            <p:ph idx="1"/>
          </p:nvPr>
        </p:nvSpPr>
        <p:spPr>
          <a:xfrm>
            <a:off x="428626" y="1000125"/>
            <a:ext cx="11401424" cy="5443538"/>
          </a:xfrm>
        </p:spPr>
        <p:txBody>
          <a:bodyPr>
            <a:noAutofit/>
          </a:bodyPr>
          <a:lstStyle/>
          <a:p>
            <a:pPr algn="just">
              <a:buFont typeface="Arial" panose="020B0604020202020204" pitchFamily="34" charset="0"/>
              <a:buChar char="•"/>
              <a:defRPr/>
            </a:pPr>
            <a:r>
              <a:rPr lang="tr-TR" altLang="tr-TR" sz="3200" dirty="0" smtClean="0"/>
              <a:t>    </a:t>
            </a:r>
            <a:r>
              <a:rPr lang="en-US" sz="3200" dirty="0" err="1"/>
              <a:t>Ortak</a:t>
            </a:r>
            <a:r>
              <a:rPr lang="en-US" sz="3200" dirty="0"/>
              <a:t> </a:t>
            </a:r>
            <a:r>
              <a:rPr lang="en-US" sz="3200" dirty="0" err="1"/>
              <a:t>sınav</a:t>
            </a:r>
            <a:r>
              <a:rPr lang="en-US" sz="3200" dirty="0"/>
              <a:t>/</a:t>
            </a:r>
            <a:r>
              <a:rPr lang="en-US" sz="3200" dirty="0" err="1"/>
              <a:t>sınavlara</a:t>
            </a:r>
            <a:r>
              <a:rPr lang="en-US" sz="3200" dirty="0"/>
              <a:t> </a:t>
            </a:r>
            <a:r>
              <a:rPr lang="en-US" sz="3200" dirty="0" err="1"/>
              <a:t>girmeyen</a:t>
            </a:r>
            <a:r>
              <a:rPr lang="en-US" sz="3200" dirty="0"/>
              <a:t> </a:t>
            </a:r>
            <a:r>
              <a:rPr lang="en-US" sz="3200" dirty="0" err="1"/>
              <a:t>öğrencilerden</a:t>
            </a:r>
            <a:r>
              <a:rPr lang="en-US" sz="3200" dirty="0"/>
              <a:t> </a:t>
            </a:r>
            <a:r>
              <a:rPr lang="en-US" sz="3200" dirty="0" err="1"/>
              <a:t>mazeretleri</a:t>
            </a:r>
            <a:r>
              <a:rPr lang="en-US" sz="3200" dirty="0"/>
              <a:t> </a:t>
            </a:r>
            <a:r>
              <a:rPr lang="en-US" sz="3200" dirty="0" err="1"/>
              <a:t>okul</a:t>
            </a:r>
            <a:r>
              <a:rPr lang="en-US" sz="3200" dirty="0"/>
              <a:t> </a:t>
            </a:r>
            <a:r>
              <a:rPr lang="en-US" sz="3200" dirty="0" err="1"/>
              <a:t>müdürlüğünce</a:t>
            </a:r>
            <a:r>
              <a:rPr lang="en-US" sz="3200" dirty="0"/>
              <a:t> </a:t>
            </a:r>
            <a:r>
              <a:rPr lang="en-US" sz="3200" dirty="0" err="1"/>
              <a:t>uygun</a:t>
            </a:r>
            <a:r>
              <a:rPr lang="en-US" sz="3200" dirty="0"/>
              <a:t> </a:t>
            </a:r>
            <a:r>
              <a:rPr lang="en-US" sz="3200" dirty="0" err="1"/>
              <a:t>görülenlerin</a:t>
            </a:r>
            <a:r>
              <a:rPr lang="en-US" sz="3200" dirty="0"/>
              <a:t> </a:t>
            </a:r>
            <a:r>
              <a:rPr lang="en-US" sz="3200" dirty="0" err="1"/>
              <a:t>mazeret</a:t>
            </a:r>
            <a:r>
              <a:rPr lang="en-US" sz="3200" dirty="0"/>
              <a:t> </a:t>
            </a:r>
            <a:r>
              <a:rPr lang="en-US" sz="3200" dirty="0" err="1"/>
              <a:t>sınavları</a:t>
            </a:r>
            <a:r>
              <a:rPr lang="en-US" sz="3200" dirty="0"/>
              <a:t>, </a:t>
            </a:r>
            <a:r>
              <a:rPr lang="en-US" sz="3200" dirty="0" err="1"/>
              <a:t>sınav</a:t>
            </a:r>
            <a:r>
              <a:rPr lang="en-US" sz="3200" dirty="0"/>
              <a:t> </a:t>
            </a:r>
            <a:r>
              <a:rPr lang="en-US" sz="3200" dirty="0" err="1"/>
              <a:t>takviminde</a:t>
            </a:r>
            <a:r>
              <a:rPr lang="en-US" sz="3200" dirty="0"/>
              <a:t> </a:t>
            </a:r>
            <a:r>
              <a:rPr lang="en-US" sz="3200" dirty="0" err="1"/>
              <a:t>belirtilen</a:t>
            </a:r>
            <a:r>
              <a:rPr lang="en-US" sz="3200" dirty="0"/>
              <a:t> </a:t>
            </a:r>
            <a:r>
              <a:rPr lang="en-US" sz="3200" dirty="0" err="1"/>
              <a:t>tarihlerde</a:t>
            </a:r>
            <a:r>
              <a:rPr lang="en-US" sz="3200" dirty="0"/>
              <a:t> </a:t>
            </a:r>
            <a:r>
              <a:rPr lang="en-US" sz="3200" dirty="0" err="1"/>
              <a:t>yapılacaktır</a:t>
            </a:r>
            <a:r>
              <a:rPr lang="en-US" sz="3200" dirty="0"/>
              <a:t>. </a:t>
            </a:r>
            <a:r>
              <a:rPr lang="en-US" sz="3200" dirty="0" err="1"/>
              <a:t>Mazeret</a:t>
            </a:r>
            <a:r>
              <a:rPr lang="en-US" sz="3200" dirty="0"/>
              <a:t> </a:t>
            </a:r>
            <a:r>
              <a:rPr lang="en-US" sz="3200" dirty="0" err="1"/>
              <a:t>sınavları</a:t>
            </a:r>
            <a:r>
              <a:rPr lang="en-US" sz="3200" dirty="0"/>
              <a:t> da her </a:t>
            </a:r>
            <a:r>
              <a:rPr lang="en-US" sz="3200" dirty="0" err="1"/>
              <a:t>gün</a:t>
            </a:r>
            <a:r>
              <a:rPr lang="en-US" sz="3200" dirty="0"/>
              <a:t> </a:t>
            </a:r>
            <a:r>
              <a:rPr lang="en-US" sz="3200" dirty="0" err="1"/>
              <a:t>tek</a:t>
            </a:r>
            <a:r>
              <a:rPr lang="en-US" sz="3200" dirty="0"/>
              <a:t> </a:t>
            </a:r>
            <a:r>
              <a:rPr lang="en-US" sz="3200" dirty="0" err="1"/>
              <a:t>oturumluk</a:t>
            </a:r>
            <a:r>
              <a:rPr lang="en-US" sz="3200" dirty="0"/>
              <a:t> </a:t>
            </a:r>
            <a:r>
              <a:rPr lang="en-US" sz="3200" dirty="0" err="1"/>
              <a:t>üç</a:t>
            </a:r>
            <a:r>
              <a:rPr lang="en-US" sz="3200" dirty="0"/>
              <a:t> </a:t>
            </a:r>
            <a:r>
              <a:rPr lang="en-US" sz="3200" dirty="0" err="1"/>
              <a:t>ders</a:t>
            </a:r>
            <a:r>
              <a:rPr lang="en-US" sz="3200" dirty="0"/>
              <a:t> </a:t>
            </a:r>
            <a:r>
              <a:rPr lang="en-US" sz="3200" dirty="0" err="1"/>
              <a:t>sınavı</a:t>
            </a:r>
            <a:r>
              <a:rPr lang="en-US" sz="3200" dirty="0"/>
              <a:t> </a:t>
            </a:r>
            <a:r>
              <a:rPr lang="en-US" sz="3200" dirty="0" err="1"/>
              <a:t>tek</a:t>
            </a:r>
            <a:r>
              <a:rPr lang="en-US" sz="3200" dirty="0"/>
              <a:t> </a:t>
            </a:r>
            <a:r>
              <a:rPr lang="en-US" sz="3200" dirty="0" err="1"/>
              <a:t>oturum</a:t>
            </a:r>
            <a:r>
              <a:rPr lang="en-US" sz="3200" dirty="0"/>
              <a:t> </a:t>
            </a:r>
            <a:r>
              <a:rPr lang="en-US" sz="3200" dirty="0" err="1"/>
              <a:t>olmak</a:t>
            </a:r>
            <a:r>
              <a:rPr lang="en-US" sz="3200" dirty="0"/>
              <a:t> </a:t>
            </a:r>
            <a:r>
              <a:rPr lang="en-US" sz="3200" dirty="0" err="1"/>
              <a:t>üzere</a:t>
            </a:r>
            <a:r>
              <a:rPr lang="en-US" sz="3200" dirty="0"/>
              <a:t> </a:t>
            </a:r>
            <a:r>
              <a:rPr lang="en-US" sz="3200" dirty="0" err="1"/>
              <a:t>iki</a:t>
            </a:r>
            <a:r>
              <a:rPr lang="en-US" sz="3200" dirty="0"/>
              <a:t> </a:t>
            </a:r>
            <a:r>
              <a:rPr lang="en-US" sz="3200" dirty="0" err="1"/>
              <a:t>günde</a:t>
            </a:r>
            <a:r>
              <a:rPr lang="en-US" sz="3200" dirty="0"/>
              <a:t> </a:t>
            </a:r>
            <a:r>
              <a:rPr lang="en-US" sz="3200" dirty="0" err="1"/>
              <a:t>iki</a:t>
            </a:r>
            <a:r>
              <a:rPr lang="en-US" sz="3200" dirty="0"/>
              <a:t> </a:t>
            </a:r>
            <a:r>
              <a:rPr lang="en-US" sz="3200" dirty="0" err="1"/>
              <a:t>oturum</a:t>
            </a:r>
            <a:r>
              <a:rPr lang="en-US" sz="3200" dirty="0"/>
              <a:t> </a:t>
            </a:r>
            <a:r>
              <a:rPr lang="en-US" sz="3200" dirty="0" err="1"/>
              <a:t>şeklinde</a:t>
            </a:r>
            <a:r>
              <a:rPr lang="en-US" sz="3200" dirty="0"/>
              <a:t> </a:t>
            </a:r>
            <a:r>
              <a:rPr lang="en-US" sz="3200" dirty="0" err="1"/>
              <a:t>Bakanlık</a:t>
            </a:r>
            <a:r>
              <a:rPr lang="en-US" sz="3200" dirty="0"/>
              <a:t> </a:t>
            </a:r>
            <a:r>
              <a:rPr lang="en-US" sz="3200" dirty="0" err="1"/>
              <a:t>tarafından</a:t>
            </a:r>
            <a:r>
              <a:rPr lang="en-US" sz="3200" dirty="0"/>
              <a:t> </a:t>
            </a:r>
            <a:r>
              <a:rPr lang="en-US" sz="3200" dirty="0" err="1"/>
              <a:t>belirlenecek</a:t>
            </a:r>
            <a:r>
              <a:rPr lang="en-US" sz="3200" dirty="0"/>
              <a:t> </a:t>
            </a:r>
            <a:r>
              <a:rPr lang="en-US" sz="3200" dirty="0" err="1"/>
              <a:t>okullarda</a:t>
            </a:r>
            <a:r>
              <a:rPr lang="en-US" sz="3200" dirty="0"/>
              <a:t> </a:t>
            </a:r>
            <a:r>
              <a:rPr lang="en-US" sz="3200" dirty="0" err="1"/>
              <a:t>yapılacaktır</a:t>
            </a:r>
            <a:r>
              <a:rPr lang="en-US" sz="3200" dirty="0" smtClean="0"/>
              <a:t>.</a:t>
            </a:r>
            <a:endParaRPr lang="tr-TR" sz="3200" dirty="0" smtClean="0"/>
          </a:p>
          <a:p>
            <a:pPr algn="just">
              <a:defRPr/>
            </a:pPr>
            <a:r>
              <a:rPr lang="en-US" sz="3200" dirty="0" err="1"/>
              <a:t>Sınav</a:t>
            </a:r>
            <a:r>
              <a:rPr lang="en-US" sz="3200" dirty="0"/>
              <a:t> </a:t>
            </a:r>
            <a:r>
              <a:rPr lang="en-US" sz="3200" dirty="0" err="1"/>
              <a:t>günü</a:t>
            </a:r>
            <a:r>
              <a:rPr lang="en-US" sz="3200" dirty="0"/>
              <a:t> </a:t>
            </a:r>
            <a:r>
              <a:rPr lang="en-US" sz="3200" dirty="0" err="1"/>
              <a:t>mazeretli</a:t>
            </a:r>
            <a:r>
              <a:rPr lang="en-US" sz="3200" dirty="0"/>
              <a:t>/</a:t>
            </a:r>
            <a:r>
              <a:rPr lang="en-US" sz="3200" dirty="0" err="1"/>
              <a:t>mazeretsiz</a:t>
            </a:r>
            <a:r>
              <a:rPr lang="en-US" sz="3200" dirty="0"/>
              <a:t> </a:t>
            </a:r>
            <a:r>
              <a:rPr lang="en-US" sz="3200" dirty="0" err="1"/>
              <a:t>olarak</a:t>
            </a:r>
            <a:r>
              <a:rPr lang="en-US" sz="3200" dirty="0"/>
              <a:t> </a:t>
            </a:r>
            <a:r>
              <a:rPr lang="en-US" sz="3200" dirty="0" err="1"/>
              <a:t>ortak</a:t>
            </a:r>
            <a:r>
              <a:rPr lang="en-US" sz="3200" dirty="0"/>
              <a:t> </a:t>
            </a:r>
            <a:r>
              <a:rPr lang="en-US" sz="3200" dirty="0" err="1"/>
              <a:t>sınavlara</a:t>
            </a:r>
            <a:r>
              <a:rPr lang="en-US" sz="3200" dirty="0"/>
              <a:t> </a:t>
            </a:r>
            <a:r>
              <a:rPr lang="en-US" sz="3200" dirty="0" err="1"/>
              <a:t>girmeyen</a:t>
            </a:r>
            <a:r>
              <a:rPr lang="en-US" sz="3200" dirty="0"/>
              <a:t> </a:t>
            </a:r>
            <a:r>
              <a:rPr lang="en-US" sz="3200" dirty="0" err="1"/>
              <a:t>veya</a:t>
            </a:r>
            <a:r>
              <a:rPr lang="en-US" sz="3200" dirty="0"/>
              <a:t> </a:t>
            </a:r>
            <a:r>
              <a:rPr lang="en-US" sz="3200" dirty="0" err="1"/>
              <a:t>mazeretlerini</a:t>
            </a:r>
            <a:r>
              <a:rPr lang="en-US" sz="3200" dirty="0"/>
              <a:t> </a:t>
            </a:r>
            <a:r>
              <a:rPr lang="en-US" sz="3200" dirty="0" err="1" smtClean="0"/>
              <a:t>ortak</a:t>
            </a:r>
            <a:r>
              <a:rPr lang="tr-TR" sz="3200" dirty="0"/>
              <a:t> </a:t>
            </a:r>
            <a:r>
              <a:rPr lang="en-US" sz="3200" dirty="0" err="1" smtClean="0"/>
              <a:t>sınavlardan</a:t>
            </a:r>
            <a:r>
              <a:rPr lang="en-US" sz="3200" dirty="0" smtClean="0"/>
              <a:t> </a:t>
            </a:r>
            <a:r>
              <a:rPr lang="en-US" sz="3200" dirty="0" err="1"/>
              <a:t>önce</a:t>
            </a:r>
            <a:r>
              <a:rPr lang="en-US" sz="3200" dirty="0"/>
              <a:t> </a:t>
            </a:r>
            <a:r>
              <a:rPr lang="en-US" sz="3200" dirty="0" err="1"/>
              <a:t>bildiren</a:t>
            </a:r>
            <a:r>
              <a:rPr lang="en-US" sz="3200" dirty="0"/>
              <a:t> </a:t>
            </a:r>
            <a:r>
              <a:rPr lang="en-US" sz="3200" dirty="0" err="1"/>
              <a:t>öğrencilerin</a:t>
            </a:r>
            <a:r>
              <a:rPr lang="en-US" sz="3200" dirty="0"/>
              <a:t> </a:t>
            </a:r>
            <a:r>
              <a:rPr lang="en-US" sz="3200" dirty="0" err="1"/>
              <a:t>bilgileri</a:t>
            </a:r>
            <a:r>
              <a:rPr lang="en-US" sz="3200" dirty="0"/>
              <a:t> </a:t>
            </a:r>
            <a:r>
              <a:rPr lang="en-US" sz="3200" dirty="0" err="1"/>
              <a:t>sınavların</a:t>
            </a:r>
            <a:r>
              <a:rPr lang="en-US" sz="3200" dirty="0"/>
              <a:t> </a:t>
            </a:r>
            <a:r>
              <a:rPr lang="en-US" sz="3200" dirty="0" err="1"/>
              <a:t>yapıldığı</a:t>
            </a:r>
            <a:r>
              <a:rPr lang="en-US" sz="3200" dirty="0"/>
              <a:t> </a:t>
            </a:r>
            <a:r>
              <a:rPr lang="en-US" sz="3200" dirty="0" err="1"/>
              <a:t>gün</a:t>
            </a:r>
            <a:r>
              <a:rPr lang="en-US" sz="3200" dirty="0"/>
              <a:t> her </a:t>
            </a:r>
            <a:r>
              <a:rPr lang="en-US" sz="3200" dirty="0" err="1"/>
              <a:t>bir</a:t>
            </a:r>
            <a:r>
              <a:rPr lang="en-US" sz="3200" dirty="0"/>
              <a:t> </a:t>
            </a:r>
            <a:r>
              <a:rPr lang="en-US" sz="3200" dirty="0" err="1"/>
              <a:t>ders</a:t>
            </a:r>
            <a:r>
              <a:rPr lang="en-US" sz="3200" dirty="0"/>
              <a:t> </a:t>
            </a:r>
            <a:r>
              <a:rPr lang="en-US" sz="3200" dirty="0" err="1"/>
              <a:t>yazılısından</a:t>
            </a:r>
            <a:r>
              <a:rPr lang="en-US" sz="3200" dirty="0"/>
              <a:t>  </a:t>
            </a:r>
            <a:r>
              <a:rPr lang="en-US" sz="3200" dirty="0" err="1"/>
              <a:t>sonra</a:t>
            </a:r>
            <a:r>
              <a:rPr lang="en-US" sz="3200" dirty="0"/>
              <a:t>  </a:t>
            </a:r>
            <a:r>
              <a:rPr lang="en-US" sz="3200" dirty="0" err="1"/>
              <a:t>veya</a:t>
            </a:r>
            <a:r>
              <a:rPr lang="en-US" sz="3200" dirty="0"/>
              <a:t>  son  </a:t>
            </a:r>
            <a:r>
              <a:rPr lang="en-US" sz="3200" dirty="0" err="1"/>
              <a:t>ders</a:t>
            </a:r>
            <a:r>
              <a:rPr lang="en-US" sz="3200" dirty="0"/>
              <a:t> </a:t>
            </a:r>
            <a:r>
              <a:rPr lang="en-US" sz="3200" dirty="0" err="1"/>
              <a:t>yazılısının</a:t>
            </a:r>
            <a:r>
              <a:rPr lang="en-US" sz="3200" dirty="0"/>
              <a:t>  </a:t>
            </a:r>
            <a:r>
              <a:rPr lang="en-US" sz="3200" dirty="0" err="1"/>
              <a:t>ardından</a:t>
            </a:r>
            <a:r>
              <a:rPr lang="en-US" sz="3200" dirty="0"/>
              <a:t> </a:t>
            </a:r>
            <a:r>
              <a:rPr lang="tr-TR" sz="3200" dirty="0" smtClean="0"/>
              <a:t>    </a:t>
            </a:r>
            <a:r>
              <a:rPr lang="en-US" sz="3200" dirty="0" smtClean="0"/>
              <a:t> </a:t>
            </a:r>
            <a:r>
              <a:rPr lang="en-US" sz="3200" dirty="0"/>
              <a:t>e-</a:t>
            </a:r>
            <a:r>
              <a:rPr lang="en-US" sz="3200" dirty="0" err="1"/>
              <a:t>Okul</a:t>
            </a:r>
            <a:r>
              <a:rPr lang="en-US" sz="3200" dirty="0"/>
              <a:t>  </a:t>
            </a:r>
            <a:r>
              <a:rPr lang="en-US" sz="3200" dirty="0" err="1"/>
              <a:t>Sistemi’ne</a:t>
            </a:r>
            <a:r>
              <a:rPr lang="en-US" sz="3200" dirty="0"/>
              <a:t>  </a:t>
            </a:r>
            <a:r>
              <a:rPr lang="en-US" sz="3200" dirty="0" err="1"/>
              <a:t>okul</a:t>
            </a:r>
            <a:r>
              <a:rPr lang="en-US" sz="3200" dirty="0"/>
              <a:t>  </a:t>
            </a:r>
            <a:r>
              <a:rPr lang="en-US" sz="3200" dirty="0" err="1"/>
              <a:t>müdürlüğü</a:t>
            </a:r>
            <a:r>
              <a:rPr lang="en-US" sz="3200" dirty="0"/>
              <a:t> </a:t>
            </a:r>
            <a:r>
              <a:rPr lang="en-US" sz="3200" dirty="0" err="1"/>
              <a:t>tarafından</a:t>
            </a:r>
            <a:r>
              <a:rPr lang="en-US" sz="3200" dirty="0"/>
              <a:t> </a:t>
            </a:r>
            <a:r>
              <a:rPr lang="en-US" sz="3200" dirty="0" err="1"/>
              <a:t>işlenecektir</a:t>
            </a:r>
            <a:r>
              <a:rPr lang="en-US" sz="3200" dirty="0"/>
              <a:t>.</a:t>
            </a:r>
            <a:endParaRPr lang="tr-TR" sz="3200" dirty="0"/>
          </a:p>
          <a:p>
            <a:pPr algn="just">
              <a:buFont typeface="Arial" panose="020B0604020202020204" pitchFamily="34" charset="0"/>
              <a:buChar char="•"/>
              <a:defRPr/>
            </a:pPr>
            <a:endParaRPr lang="tr-TR" sz="3200" dirty="0"/>
          </a:p>
          <a:p>
            <a:pPr marL="0" indent="0" algn="just">
              <a:buFontTx/>
              <a:buNone/>
              <a:defRPr/>
            </a:pPr>
            <a:endParaRPr lang="tr-TR" altLang="tr-TR" sz="3200" dirty="0" smtClean="0"/>
          </a:p>
        </p:txBody>
      </p:sp>
      <p:sp>
        <p:nvSpPr>
          <p:cNvPr id="4" name="Sağ Ok 3"/>
          <p:cNvSpPr/>
          <p:nvPr/>
        </p:nvSpPr>
        <p:spPr>
          <a:xfrm>
            <a:off x="10703984" y="6381751"/>
            <a:ext cx="768349"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5" name="Başlık 1"/>
          <p:cNvSpPr txBox="1">
            <a:spLocks/>
          </p:cNvSpPr>
          <p:nvPr/>
        </p:nvSpPr>
        <p:spPr>
          <a:xfrm>
            <a:off x="685800" y="609600"/>
            <a:ext cx="7010400" cy="9366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altLang="tr-TR" sz="3200" b="1" i="0" u="none" strike="noStrike" kern="1200" cap="none" spc="0" normalizeH="0" baseline="0" noProof="0" dirty="0" smtClean="0">
                <a:ln>
                  <a:noFill/>
                </a:ln>
                <a:solidFill>
                  <a:srgbClr val="FFFFFF"/>
                </a:solidFill>
                <a:effectLst/>
                <a:uLnTx/>
                <a:uFillTx/>
                <a:latin typeface="+mj-lt"/>
                <a:ea typeface="+mj-ea"/>
                <a:cs typeface="+mj-cs"/>
              </a:rPr>
              <a:t>-1</a:t>
            </a:r>
            <a:endParaRPr kumimoji="0" lang="tr-TR" altLang="tr-TR" sz="3200" b="0" i="0" u="none" strike="noStrike" kern="1200" cap="none" spc="0" normalizeH="0" baseline="0" noProof="0" dirty="0" smtClean="0">
              <a:ln>
                <a:noFill/>
              </a:ln>
              <a:solidFill>
                <a:srgbClr val="FFFFFF"/>
              </a:solidFill>
              <a:effectLst/>
              <a:uLnTx/>
              <a:uFillTx/>
              <a:latin typeface="+mj-lt"/>
              <a:ea typeface="+mj-ea"/>
              <a:cs typeface="+mj-cs"/>
            </a:endParaRPr>
          </a:p>
        </p:txBody>
      </p:sp>
      <p:sp>
        <p:nvSpPr>
          <p:cNvPr id="10" name="Başlık 1"/>
          <p:cNvSpPr txBox="1">
            <a:spLocks/>
          </p:cNvSpPr>
          <p:nvPr/>
        </p:nvSpPr>
        <p:spPr>
          <a:xfrm>
            <a:off x="2286000" y="257175"/>
            <a:ext cx="8443913" cy="971549"/>
          </a:xfrm>
          <a:prstGeom prst="rect">
            <a:avLst/>
          </a:prstGeom>
        </p:spPr>
        <p:txBody>
          <a:bodyPr vert="horz" lIns="91440" tIns="45720" rIns="91440" bIns="45720" rtlCol="0" anchor="ctr">
            <a:noAutofit/>
          </a:bodyPr>
          <a:lstStyle/>
          <a:p>
            <a:pPr lvl="0" algn="ctr" eaLnBrk="1" fontAlgn="auto" hangingPunct="1">
              <a:spcAft>
                <a:spcPts val="0"/>
              </a:spcAft>
            </a:pPr>
            <a:r>
              <a:rPr lang="en-US" altLang="tr-TR" sz="3600" b="1" dirty="0" smtClean="0">
                <a:solidFill>
                  <a:srgbClr val="FF0000"/>
                </a:solidFill>
                <a:latin typeface="+mj-lt"/>
                <a:ea typeface="+mj-ea"/>
                <a:cs typeface="+mj-cs"/>
              </a:rPr>
              <a:t>MAZERET SINAVININ UYGULANMASI</a:t>
            </a:r>
            <a:r>
              <a:rPr lang="tr-TR" altLang="tr-TR" sz="3600" b="1" dirty="0" smtClean="0">
                <a:solidFill>
                  <a:srgbClr val="FF0000"/>
                </a:solidFill>
              </a:rPr>
              <a:t>-1</a:t>
            </a:r>
            <a:r>
              <a:rPr kumimoji="0" lang="en-US" altLang="tr-TR" sz="3600" b="1" i="0" u="none" strike="noStrike" kern="1200" cap="none" spc="0" normalizeH="0" baseline="0" noProof="0" dirty="0" smtClean="0">
                <a:ln>
                  <a:noFill/>
                </a:ln>
                <a:solidFill>
                  <a:srgbClr val="FFFFFF"/>
                </a:solidFill>
                <a:effectLst/>
                <a:uLnTx/>
                <a:uFillTx/>
                <a:latin typeface="+mj-lt"/>
                <a:ea typeface="+mj-ea"/>
                <a:cs typeface="+mj-cs"/>
              </a:rPr>
              <a:t>IN UYGULANMASI</a:t>
            </a:r>
            <a:r>
              <a:rPr kumimoji="0" lang="tr-TR" altLang="tr-TR" sz="3600" b="1" i="0" u="none" strike="noStrike" kern="1200" cap="none" spc="0" normalizeH="0" baseline="0" noProof="0" dirty="0" smtClean="0">
                <a:ln>
                  <a:noFill/>
                </a:ln>
                <a:solidFill>
                  <a:srgbClr val="FFFFFF"/>
                </a:solidFill>
                <a:effectLst/>
                <a:uLnTx/>
                <a:uFillTx/>
                <a:latin typeface="+mj-lt"/>
                <a:ea typeface="+mj-ea"/>
                <a:cs typeface="+mj-cs"/>
              </a:rPr>
              <a:t>-1</a:t>
            </a:r>
            <a:endParaRPr kumimoji="0" lang="tr-TR" altLang="tr-TR" sz="3600" b="0" i="0" u="none" strike="noStrike" kern="1200" cap="none" spc="0" normalizeH="0" baseline="0" noProof="0" dirty="0" smtClean="0">
              <a:ln>
                <a:noFill/>
              </a:ln>
              <a:solidFill>
                <a:srgbClr val="FFFFFF"/>
              </a:solidFill>
              <a:effectLst/>
              <a:uLnTx/>
              <a:uFillTx/>
              <a:latin typeface="+mj-lt"/>
              <a:ea typeface="+mj-ea"/>
              <a:cs typeface="+mj-cs"/>
            </a:endParaRPr>
          </a:p>
        </p:txBody>
      </p:sp>
    </p:spTree>
  </p:cSld>
  <p:clrMapOvr>
    <a:masterClrMapping/>
  </p:clrMapOvr>
  <p:transition spd="slow">
    <p:blinds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İçerik Yer Tutucusu 2"/>
          <p:cNvSpPr>
            <a:spLocks noGrp="1"/>
          </p:cNvSpPr>
          <p:nvPr>
            <p:ph idx="1"/>
          </p:nvPr>
        </p:nvSpPr>
        <p:spPr>
          <a:xfrm>
            <a:off x="442913" y="1643063"/>
            <a:ext cx="11344275" cy="4543425"/>
          </a:xfrm>
        </p:spPr>
        <p:txBody>
          <a:bodyPr>
            <a:noAutofit/>
          </a:bodyPr>
          <a:lstStyle/>
          <a:p>
            <a:pPr algn="just">
              <a:defRPr/>
            </a:pPr>
            <a:r>
              <a:rPr lang="en-US" altLang="tr-TR" sz="3600" dirty="0" err="1" smtClean="0"/>
              <a:t>Mazeret</a:t>
            </a:r>
            <a:r>
              <a:rPr lang="en-US" altLang="tr-TR" sz="3600" dirty="0" smtClean="0"/>
              <a:t> </a:t>
            </a:r>
            <a:r>
              <a:rPr lang="en-US" altLang="tr-TR" sz="3600" dirty="0" err="1" smtClean="0"/>
              <a:t>sınavına</a:t>
            </a:r>
            <a:r>
              <a:rPr lang="tr-TR" altLang="tr-TR" sz="3600" dirty="0" smtClean="0"/>
              <a:t> katılması uygun görülen</a:t>
            </a:r>
            <a:r>
              <a:rPr lang="en-US" altLang="tr-TR" sz="3600" dirty="0" smtClean="0"/>
              <a:t> </a:t>
            </a:r>
            <a:r>
              <a:rPr lang="en-US" altLang="tr-TR" sz="3600" dirty="0" err="1" smtClean="0"/>
              <a:t>öğrencilerin</a:t>
            </a:r>
            <a:r>
              <a:rPr lang="en-US" altLang="tr-TR" sz="3600" dirty="0" smtClean="0"/>
              <a:t> </a:t>
            </a:r>
            <a:r>
              <a:rPr lang="en-US" altLang="tr-TR" sz="3600" dirty="0" err="1" smtClean="0"/>
              <a:t>bilgileri</a:t>
            </a:r>
            <a:r>
              <a:rPr lang="en-US" altLang="tr-TR" sz="3600" dirty="0" smtClean="0"/>
              <a:t> </a:t>
            </a:r>
            <a:r>
              <a:rPr lang="en-US" altLang="tr-TR" sz="3600" dirty="0" err="1" smtClean="0"/>
              <a:t>sınavlar</a:t>
            </a:r>
            <a:r>
              <a:rPr lang="en-US" altLang="tr-TR" sz="3600" dirty="0" smtClean="0"/>
              <a:t> </a:t>
            </a:r>
            <a:r>
              <a:rPr lang="en-US" altLang="tr-TR" sz="3600" dirty="0" err="1" smtClean="0"/>
              <a:t>tamamlandıktan</a:t>
            </a:r>
            <a:r>
              <a:rPr lang="tr-TR" altLang="tr-TR" sz="3600" dirty="0" smtClean="0"/>
              <a:t> </a:t>
            </a:r>
            <a:r>
              <a:rPr lang="en-US" altLang="tr-TR" sz="3600" dirty="0" err="1" smtClean="0"/>
              <a:t>sonra</a:t>
            </a:r>
            <a:r>
              <a:rPr lang="en-US" altLang="tr-TR" sz="3600" dirty="0" smtClean="0"/>
              <a:t> e-</a:t>
            </a:r>
            <a:r>
              <a:rPr lang="en-US" altLang="tr-TR" sz="3600" dirty="0" err="1" smtClean="0"/>
              <a:t>Okul</a:t>
            </a:r>
            <a:r>
              <a:rPr lang="en-US" altLang="tr-TR" sz="3600" dirty="0" smtClean="0"/>
              <a:t> </a:t>
            </a:r>
            <a:r>
              <a:rPr lang="en-US" altLang="tr-TR" sz="3600" dirty="0" err="1" smtClean="0"/>
              <a:t>Sistemine</a:t>
            </a:r>
            <a:r>
              <a:rPr lang="en-US" altLang="tr-TR" sz="3600" dirty="0" smtClean="0"/>
              <a:t> </a:t>
            </a:r>
            <a:r>
              <a:rPr lang="en-US" altLang="tr-TR" sz="3600" dirty="0" smtClean="0">
                <a:solidFill>
                  <a:srgbClr val="FF0000"/>
                </a:solidFill>
              </a:rPr>
              <a:t>5 (</a:t>
            </a:r>
            <a:r>
              <a:rPr lang="en-US" altLang="tr-TR" sz="3600" dirty="0" err="1" smtClean="0">
                <a:solidFill>
                  <a:srgbClr val="FF0000"/>
                </a:solidFill>
              </a:rPr>
              <a:t>beş</a:t>
            </a:r>
            <a:r>
              <a:rPr lang="en-US" altLang="tr-TR" sz="3600" dirty="0" smtClean="0">
                <a:solidFill>
                  <a:srgbClr val="FF0000"/>
                </a:solidFill>
              </a:rPr>
              <a:t>) </a:t>
            </a:r>
            <a:r>
              <a:rPr lang="en-US" altLang="tr-TR" sz="3600" dirty="0" err="1" smtClean="0"/>
              <a:t>takvim</a:t>
            </a:r>
            <a:r>
              <a:rPr lang="en-US" altLang="tr-TR" sz="3600" dirty="0" smtClean="0"/>
              <a:t> </a:t>
            </a:r>
            <a:r>
              <a:rPr lang="en-US" altLang="tr-TR" sz="3600" dirty="0" err="1" smtClean="0"/>
              <a:t>günü</a:t>
            </a:r>
            <a:r>
              <a:rPr lang="en-US" altLang="tr-TR" sz="3600" dirty="0" smtClean="0"/>
              <a:t> </a:t>
            </a:r>
            <a:r>
              <a:rPr lang="en-US" altLang="tr-TR" sz="3600" dirty="0" err="1" smtClean="0"/>
              <a:t>içerisinde</a:t>
            </a:r>
            <a:r>
              <a:rPr lang="en-US" altLang="tr-TR" sz="3600" dirty="0" smtClean="0"/>
              <a:t> </a:t>
            </a:r>
            <a:r>
              <a:rPr lang="en-US" altLang="tr-TR" sz="3600" dirty="0" err="1" smtClean="0"/>
              <a:t>girilecektir</a:t>
            </a:r>
            <a:r>
              <a:rPr lang="en-US" altLang="tr-TR" sz="3600" dirty="0" smtClean="0"/>
              <a:t>. Bu </a:t>
            </a:r>
            <a:r>
              <a:rPr lang="en-US" altLang="tr-TR" sz="3600" dirty="0" err="1" smtClean="0"/>
              <a:t>süre</a:t>
            </a:r>
            <a:r>
              <a:rPr lang="en-US" altLang="tr-TR" sz="3600" dirty="0" smtClean="0"/>
              <a:t> </a:t>
            </a:r>
            <a:r>
              <a:rPr lang="en-US" altLang="tr-TR" sz="3600" dirty="0" err="1" smtClean="0"/>
              <a:t>tamamlandıktan</a:t>
            </a:r>
            <a:r>
              <a:rPr lang="en-US" altLang="tr-TR" sz="3600" dirty="0" smtClean="0"/>
              <a:t> </a:t>
            </a:r>
            <a:r>
              <a:rPr lang="en-US" altLang="tr-TR" sz="3600" dirty="0" err="1" smtClean="0"/>
              <a:t>sonra</a:t>
            </a:r>
            <a:r>
              <a:rPr lang="tr-TR" altLang="tr-TR" sz="3600" dirty="0" smtClean="0"/>
              <a:t> </a:t>
            </a:r>
            <a:r>
              <a:rPr lang="en-US" altLang="tr-TR" sz="3600" dirty="0" err="1" smtClean="0"/>
              <a:t>gelen</a:t>
            </a:r>
            <a:r>
              <a:rPr lang="en-US" altLang="tr-TR" sz="3600" dirty="0" smtClean="0"/>
              <a:t> </a:t>
            </a:r>
            <a:r>
              <a:rPr lang="en-US" altLang="tr-TR" sz="3600" dirty="0" err="1" smtClean="0"/>
              <a:t>talepler</a:t>
            </a:r>
            <a:r>
              <a:rPr lang="en-US" altLang="tr-TR" sz="3600" dirty="0" smtClean="0"/>
              <a:t> </a:t>
            </a:r>
            <a:r>
              <a:rPr lang="en-US" altLang="tr-TR" sz="3600" dirty="0" err="1" smtClean="0"/>
              <a:t>işleme</a:t>
            </a:r>
            <a:r>
              <a:rPr lang="en-US" altLang="tr-TR" sz="3600" dirty="0" smtClean="0"/>
              <a:t> </a:t>
            </a:r>
            <a:r>
              <a:rPr lang="en-US" altLang="tr-TR" sz="3600" dirty="0" err="1" smtClean="0"/>
              <a:t>alınmayacak</a:t>
            </a:r>
            <a:r>
              <a:rPr lang="en-US" altLang="tr-TR" sz="3600" dirty="0" smtClean="0"/>
              <a:t> </a:t>
            </a:r>
            <a:r>
              <a:rPr lang="en-US" altLang="tr-TR" sz="3600" dirty="0" err="1" smtClean="0"/>
              <a:t>olup</a:t>
            </a:r>
            <a:r>
              <a:rPr lang="en-US" altLang="tr-TR" sz="3600" dirty="0" smtClean="0"/>
              <a:t>, </a:t>
            </a:r>
            <a:r>
              <a:rPr lang="en-US" altLang="tr-TR" sz="3600" dirty="0" err="1" smtClean="0"/>
              <a:t>sorumluluk</a:t>
            </a:r>
            <a:r>
              <a:rPr lang="en-US" altLang="tr-TR" sz="3600" dirty="0" smtClean="0"/>
              <a:t> </a:t>
            </a:r>
            <a:r>
              <a:rPr lang="en-US" altLang="tr-TR" sz="3600" dirty="0" err="1" smtClean="0"/>
              <a:t>okul</a:t>
            </a:r>
            <a:r>
              <a:rPr lang="en-US" altLang="tr-TR" sz="3600" dirty="0" smtClean="0"/>
              <a:t> </a:t>
            </a:r>
            <a:r>
              <a:rPr lang="en-US" altLang="tr-TR" sz="3600" dirty="0" err="1" smtClean="0"/>
              <a:t>müdürlüğüne</a:t>
            </a:r>
            <a:r>
              <a:rPr lang="en-US" altLang="tr-TR" sz="3600" dirty="0" smtClean="0"/>
              <a:t> </a:t>
            </a:r>
            <a:r>
              <a:rPr lang="en-US" altLang="tr-TR" sz="3600" dirty="0" err="1" smtClean="0"/>
              <a:t>ait</a:t>
            </a:r>
            <a:r>
              <a:rPr lang="en-US" altLang="tr-TR" sz="3600" dirty="0" smtClean="0"/>
              <a:t> </a:t>
            </a:r>
            <a:r>
              <a:rPr lang="en-US" altLang="tr-TR" sz="3600" dirty="0" err="1" smtClean="0"/>
              <a:t>olacaktır</a:t>
            </a:r>
            <a:r>
              <a:rPr lang="en-US" altLang="tr-TR" sz="3600" dirty="0" smtClean="0"/>
              <a:t>.</a:t>
            </a:r>
            <a:endParaRPr lang="tr-TR" altLang="tr-TR" sz="3600" dirty="0"/>
          </a:p>
          <a:p>
            <a:pPr marL="0" indent="0" algn="just">
              <a:buFontTx/>
              <a:buNone/>
              <a:defRPr/>
            </a:pPr>
            <a:r>
              <a:rPr lang="tr-TR" altLang="tr-TR" sz="3600" dirty="0" smtClean="0">
                <a:solidFill>
                  <a:srgbClr val="FF0000"/>
                </a:solidFill>
              </a:rPr>
              <a:t>     </a:t>
            </a:r>
            <a:r>
              <a:rPr lang="en-US" altLang="tr-TR" sz="3600" dirty="0" err="1" smtClean="0">
                <a:solidFill>
                  <a:srgbClr val="FF0000"/>
                </a:solidFill>
              </a:rPr>
              <a:t>Ortak</a:t>
            </a:r>
            <a:r>
              <a:rPr lang="en-US" altLang="tr-TR" sz="3600" dirty="0" smtClean="0">
                <a:solidFill>
                  <a:srgbClr val="FF0000"/>
                </a:solidFill>
              </a:rPr>
              <a:t> </a:t>
            </a:r>
            <a:r>
              <a:rPr lang="en-US" altLang="tr-TR" sz="3600" dirty="0" err="1" smtClean="0">
                <a:solidFill>
                  <a:srgbClr val="FF0000"/>
                </a:solidFill>
              </a:rPr>
              <a:t>sınavı</a:t>
            </a:r>
            <a:r>
              <a:rPr lang="en-US" altLang="tr-TR" sz="3600" dirty="0" smtClean="0">
                <a:solidFill>
                  <a:srgbClr val="FF0000"/>
                </a:solidFill>
              </a:rPr>
              <a:t> </a:t>
            </a:r>
            <a:r>
              <a:rPr lang="en-US" altLang="tr-TR" sz="3600" dirty="0" err="1" smtClean="0">
                <a:solidFill>
                  <a:srgbClr val="FF0000"/>
                </a:solidFill>
              </a:rPr>
              <a:t>geçersiz</a:t>
            </a:r>
            <a:r>
              <a:rPr lang="en-US" altLang="tr-TR" sz="3600" dirty="0" smtClean="0">
                <a:solidFill>
                  <a:srgbClr val="FF0000"/>
                </a:solidFill>
              </a:rPr>
              <a:t> </a:t>
            </a:r>
            <a:r>
              <a:rPr lang="en-US" altLang="tr-TR" sz="3600" dirty="0" err="1" smtClean="0">
                <a:solidFill>
                  <a:srgbClr val="FF0000"/>
                </a:solidFill>
              </a:rPr>
              <a:t>sayılan</a:t>
            </a:r>
            <a:r>
              <a:rPr lang="en-US" altLang="tr-TR" sz="3600" dirty="0" smtClean="0">
                <a:solidFill>
                  <a:srgbClr val="FF0000"/>
                </a:solidFill>
              </a:rPr>
              <a:t> </a:t>
            </a:r>
            <a:r>
              <a:rPr lang="en-US" altLang="tr-TR" sz="3600" dirty="0" err="1" smtClean="0">
                <a:solidFill>
                  <a:srgbClr val="FF0000"/>
                </a:solidFill>
              </a:rPr>
              <a:t>öğrenciler</a:t>
            </a:r>
            <a:r>
              <a:rPr lang="en-US" altLang="tr-TR" sz="3600" dirty="0" smtClean="0">
                <a:solidFill>
                  <a:srgbClr val="FF0000"/>
                </a:solidFill>
              </a:rPr>
              <a:t> </a:t>
            </a:r>
            <a:r>
              <a:rPr lang="en-US" altLang="tr-TR" sz="3600" dirty="0" err="1" smtClean="0">
                <a:solidFill>
                  <a:srgbClr val="FF0000"/>
                </a:solidFill>
              </a:rPr>
              <a:t>mazeret</a:t>
            </a:r>
            <a:r>
              <a:rPr lang="en-US" altLang="tr-TR" sz="3600" dirty="0" smtClean="0">
                <a:solidFill>
                  <a:srgbClr val="FF0000"/>
                </a:solidFill>
              </a:rPr>
              <a:t> </a:t>
            </a:r>
            <a:r>
              <a:rPr lang="en-US" altLang="tr-TR" sz="3600" dirty="0" err="1" smtClean="0">
                <a:solidFill>
                  <a:srgbClr val="FF0000"/>
                </a:solidFill>
              </a:rPr>
              <a:t>sınavına</a:t>
            </a:r>
            <a:r>
              <a:rPr lang="en-US" altLang="tr-TR" sz="3600" dirty="0" smtClean="0">
                <a:solidFill>
                  <a:srgbClr val="FF0000"/>
                </a:solidFill>
              </a:rPr>
              <a:t> </a:t>
            </a:r>
            <a:r>
              <a:rPr lang="tr-TR" altLang="tr-TR" sz="3600" dirty="0" smtClean="0">
                <a:solidFill>
                  <a:srgbClr val="FF0000"/>
                </a:solidFill>
              </a:rPr>
              <a:t> </a:t>
            </a:r>
            <a:r>
              <a:rPr lang="en-US" altLang="tr-TR" sz="3600" dirty="0" err="1" smtClean="0">
                <a:solidFill>
                  <a:srgbClr val="FF0000"/>
                </a:solidFill>
              </a:rPr>
              <a:t>alınmayacaktır</a:t>
            </a:r>
            <a:r>
              <a:rPr lang="tr-TR" altLang="tr-TR" sz="3600" dirty="0" smtClean="0">
                <a:solidFill>
                  <a:srgbClr val="FF0000"/>
                </a:solidFill>
              </a:rPr>
              <a:t>.</a:t>
            </a:r>
            <a:endParaRPr lang="tr-TR" altLang="tr-TR" sz="3600" dirty="0" smtClean="0"/>
          </a:p>
        </p:txBody>
      </p:sp>
      <p:sp>
        <p:nvSpPr>
          <p:cNvPr id="4" name="Sağ Ok 3"/>
          <p:cNvSpPr/>
          <p:nvPr/>
        </p:nvSpPr>
        <p:spPr>
          <a:xfrm>
            <a:off x="10703984" y="6381751"/>
            <a:ext cx="768349"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44036" name="Başlık 1"/>
          <p:cNvSpPr>
            <a:spLocks noGrp="1"/>
          </p:cNvSpPr>
          <p:nvPr>
            <p:ph type="title"/>
          </p:nvPr>
        </p:nvSpPr>
        <p:spPr>
          <a:xfrm>
            <a:off x="914400" y="685801"/>
            <a:ext cx="9347200" cy="860425"/>
          </a:xfrm>
        </p:spPr>
        <p:txBody>
          <a:bodyPr/>
          <a:lstStyle/>
          <a:p>
            <a:pPr algn="ctr"/>
            <a:r>
              <a:rPr lang="en-US" altLang="tr-TR" sz="3200" b="1" dirty="0" smtClean="0"/>
              <a:t>MAZERET SINAVININ UYGULANMASI</a:t>
            </a:r>
            <a:r>
              <a:rPr lang="tr-TR" altLang="tr-TR" sz="3200" b="1" dirty="0" smtClean="0"/>
              <a:t>-2</a:t>
            </a:r>
            <a:endParaRPr lang="tr-TR" altLang="tr-TR" sz="3200" dirty="0" smtClean="0"/>
          </a:p>
        </p:txBody>
      </p:sp>
      <p:sp>
        <p:nvSpPr>
          <p:cNvPr id="5" name="Başlık 1"/>
          <p:cNvSpPr txBox="1">
            <a:spLocks/>
          </p:cNvSpPr>
          <p:nvPr/>
        </p:nvSpPr>
        <p:spPr>
          <a:xfrm>
            <a:off x="1057275" y="718457"/>
            <a:ext cx="10415588" cy="538843"/>
          </a:xfrm>
          <a:prstGeom prst="rect">
            <a:avLst/>
          </a:prstGeom>
        </p:spPr>
        <p:txBody>
          <a:bodyPr vert="horz" lIns="91440" tIns="45720" rIns="91440" bIns="45720" rtlCol="0" anchor="ctr">
            <a:noAutofit/>
          </a:bodyPr>
          <a:lstStyle/>
          <a:p>
            <a:pPr lvl="0" algn="ctr" eaLnBrk="1" fontAlgn="auto" hangingPunct="1">
              <a:spcAft>
                <a:spcPts val="0"/>
              </a:spcAft>
            </a:pPr>
            <a:r>
              <a:rPr lang="en-US" altLang="tr-TR" sz="4400" b="1" dirty="0" smtClean="0">
                <a:solidFill>
                  <a:srgbClr val="FF0000"/>
                </a:solidFill>
                <a:latin typeface="+mj-lt"/>
                <a:ea typeface="+mj-ea"/>
                <a:cs typeface="+mj-cs"/>
              </a:rPr>
              <a:t>MAZERET SINAVININ UYGULANMASI</a:t>
            </a:r>
            <a:r>
              <a:rPr lang="tr-TR" altLang="tr-TR" sz="4400" b="1" dirty="0" smtClean="0">
                <a:solidFill>
                  <a:srgbClr val="FF0000"/>
                </a:solidFill>
              </a:rPr>
              <a:t>-2</a:t>
            </a:r>
            <a:r>
              <a:rPr kumimoji="0" lang="en-US" altLang="tr-TR" sz="4400" b="1" i="0" u="none" strike="noStrike" kern="1200" cap="none" spc="0" normalizeH="0" baseline="0" noProof="0" dirty="0" smtClean="0">
                <a:ln>
                  <a:noFill/>
                </a:ln>
                <a:solidFill>
                  <a:srgbClr val="FFFFFF"/>
                </a:solidFill>
                <a:effectLst/>
                <a:uLnTx/>
                <a:uFillTx/>
                <a:latin typeface="+mj-lt"/>
                <a:ea typeface="+mj-ea"/>
                <a:cs typeface="+mj-cs"/>
              </a:rPr>
              <a:t>IN UYGULANMASI</a:t>
            </a:r>
            <a:r>
              <a:rPr kumimoji="0" lang="tr-TR" altLang="tr-TR" sz="4400" b="1" i="0" u="none" strike="noStrike" kern="1200" cap="none" spc="0" normalizeH="0" baseline="0" noProof="0" dirty="0" smtClean="0">
                <a:ln>
                  <a:noFill/>
                </a:ln>
                <a:solidFill>
                  <a:srgbClr val="FFFFFF"/>
                </a:solidFill>
                <a:effectLst/>
                <a:uLnTx/>
                <a:uFillTx/>
                <a:latin typeface="+mj-lt"/>
                <a:ea typeface="+mj-ea"/>
                <a:cs typeface="+mj-cs"/>
              </a:rPr>
              <a:t>-1</a:t>
            </a:r>
            <a:endParaRPr kumimoji="0" lang="tr-TR" altLang="tr-TR" sz="4400" b="0" i="0" u="none" strike="noStrike" kern="1200" cap="none" spc="0" normalizeH="0" baseline="0" noProof="0" dirty="0" smtClean="0">
              <a:ln>
                <a:noFill/>
              </a:ln>
              <a:solidFill>
                <a:srgbClr val="FFFFFF"/>
              </a:solidFill>
              <a:effectLst/>
              <a:uLnTx/>
              <a:uFillTx/>
              <a:latin typeface="+mj-lt"/>
              <a:ea typeface="+mj-ea"/>
              <a:cs typeface="+mj-cs"/>
            </a:endParaRPr>
          </a:p>
        </p:txBody>
      </p:sp>
    </p:spTree>
  </p:cSld>
  <p:clrMapOvr>
    <a:masterClrMapping/>
  </p:clrMapOvr>
  <p:transition spd="slow">
    <p:blinds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Başlık 1"/>
          <p:cNvSpPr>
            <a:spLocks noGrp="1"/>
          </p:cNvSpPr>
          <p:nvPr>
            <p:ph type="title"/>
          </p:nvPr>
        </p:nvSpPr>
        <p:spPr>
          <a:xfrm>
            <a:off x="914400" y="762000"/>
            <a:ext cx="10186988" cy="990600"/>
          </a:xfrm>
        </p:spPr>
        <p:txBody>
          <a:bodyPr>
            <a:noAutofit/>
          </a:bodyPr>
          <a:lstStyle/>
          <a:p>
            <a:pPr algn="ctr"/>
            <a:r>
              <a:rPr lang="tr-TR" altLang="tr-TR" sz="4000" dirty="0" smtClean="0">
                <a:latin typeface="Book Antiqua" pitchFamily="18" charset="0"/>
              </a:rPr>
              <a:t/>
            </a:r>
            <a:br>
              <a:rPr lang="tr-TR" altLang="tr-TR" sz="4000" dirty="0" smtClean="0">
                <a:latin typeface="Book Antiqua" pitchFamily="18" charset="0"/>
              </a:rPr>
            </a:br>
            <a:r>
              <a:rPr lang="tr-TR" altLang="tr-TR" sz="4000" dirty="0" smtClean="0">
                <a:latin typeface="Book Antiqua" pitchFamily="18" charset="0"/>
              </a:rPr>
              <a:t/>
            </a:r>
            <a:br>
              <a:rPr lang="tr-TR" altLang="tr-TR" sz="4000" dirty="0" smtClean="0">
                <a:latin typeface="Book Antiqua" pitchFamily="18" charset="0"/>
              </a:rPr>
            </a:br>
            <a:r>
              <a:rPr lang="en-US" altLang="tr-TR" sz="4000" dirty="0" smtClean="0">
                <a:latin typeface="Book Antiqua" pitchFamily="18" charset="0"/>
              </a:rPr>
              <a:t>ORTAK SINAVLARIN SONUÇLARININ BİLDİRİLMESİ</a:t>
            </a:r>
            <a:r>
              <a:rPr lang="tr-TR" altLang="tr-TR" sz="4000" dirty="0" smtClean="0"/>
              <a:t/>
            </a:r>
            <a:br>
              <a:rPr lang="tr-TR" altLang="tr-TR" sz="4000" dirty="0" smtClean="0"/>
            </a:br>
            <a:endParaRPr lang="tr-TR" altLang="tr-TR" sz="4000" dirty="0" smtClean="0"/>
          </a:p>
        </p:txBody>
      </p:sp>
      <p:sp>
        <p:nvSpPr>
          <p:cNvPr id="45059" name="İçerik Yer Tutucusu 2"/>
          <p:cNvSpPr>
            <a:spLocks noGrp="1"/>
          </p:cNvSpPr>
          <p:nvPr>
            <p:ph idx="1"/>
          </p:nvPr>
        </p:nvSpPr>
        <p:spPr>
          <a:xfrm>
            <a:off x="442913" y="2635624"/>
            <a:ext cx="11258550" cy="3650876"/>
          </a:xfrm>
        </p:spPr>
        <p:txBody>
          <a:bodyPr>
            <a:normAutofit/>
          </a:bodyPr>
          <a:lstStyle/>
          <a:p>
            <a:r>
              <a:rPr lang="en-US" altLang="tr-TR" sz="4400" dirty="0" err="1" smtClean="0">
                <a:latin typeface="Book Antiqua" pitchFamily="18" charset="0"/>
              </a:rPr>
              <a:t>Ortak</a:t>
            </a:r>
            <a:r>
              <a:rPr lang="en-US" altLang="tr-TR" sz="4400" dirty="0" smtClean="0">
                <a:latin typeface="Book Antiqua" pitchFamily="18" charset="0"/>
              </a:rPr>
              <a:t> </a:t>
            </a:r>
            <a:r>
              <a:rPr lang="en-US" altLang="tr-TR" sz="4400" dirty="0" err="1" smtClean="0">
                <a:latin typeface="Book Antiqua" pitchFamily="18" charset="0"/>
              </a:rPr>
              <a:t>sınavların</a:t>
            </a:r>
            <a:r>
              <a:rPr lang="en-US" altLang="tr-TR" sz="4400" dirty="0" smtClean="0">
                <a:latin typeface="Book Antiqua" pitchFamily="18" charset="0"/>
              </a:rPr>
              <a:t> </a:t>
            </a:r>
            <a:r>
              <a:rPr lang="en-US" altLang="tr-TR" sz="4400" dirty="0" err="1" smtClean="0">
                <a:latin typeface="Book Antiqua" pitchFamily="18" charset="0"/>
              </a:rPr>
              <a:t>sonuçları</a:t>
            </a:r>
            <a:r>
              <a:rPr lang="en-US" altLang="tr-TR" sz="4400" dirty="0" smtClean="0">
                <a:latin typeface="Book Antiqua" pitchFamily="18" charset="0"/>
              </a:rPr>
              <a:t> </a:t>
            </a:r>
            <a:r>
              <a:rPr lang="en-US" altLang="tr-TR" sz="4400" dirty="0" err="1" smtClean="0">
                <a:latin typeface="Book Antiqua" pitchFamily="18" charset="0"/>
              </a:rPr>
              <a:t>Bakanlık</a:t>
            </a:r>
            <a:r>
              <a:rPr lang="en-US" altLang="tr-TR" sz="4400" dirty="0" smtClean="0">
                <a:latin typeface="Book Antiqua" pitchFamily="18" charset="0"/>
              </a:rPr>
              <a:t> </a:t>
            </a:r>
            <a:r>
              <a:rPr lang="en-US" altLang="tr-TR" sz="4400" dirty="0" err="1" smtClean="0">
                <a:latin typeface="Book Antiqua" pitchFamily="18" charset="0"/>
              </a:rPr>
              <a:t>tarafından</a:t>
            </a:r>
            <a:r>
              <a:rPr lang="en-US" altLang="tr-TR" sz="4400" dirty="0" smtClean="0">
                <a:latin typeface="Book Antiqua" pitchFamily="18" charset="0"/>
              </a:rPr>
              <a:t>, </a:t>
            </a:r>
            <a:r>
              <a:rPr lang="en-US" altLang="tr-TR" sz="4400" dirty="0" err="1" smtClean="0">
                <a:latin typeface="Book Antiqua" pitchFamily="18" charset="0"/>
              </a:rPr>
              <a:t>sınav</a:t>
            </a:r>
            <a:r>
              <a:rPr lang="en-US" altLang="tr-TR" sz="4400" dirty="0" smtClean="0">
                <a:latin typeface="Book Antiqua" pitchFamily="18" charset="0"/>
              </a:rPr>
              <a:t> </a:t>
            </a:r>
            <a:r>
              <a:rPr lang="en-US" altLang="tr-TR" sz="4400" dirty="0" err="1" smtClean="0">
                <a:latin typeface="Book Antiqua" pitchFamily="18" charset="0"/>
              </a:rPr>
              <a:t>takviminde</a:t>
            </a:r>
            <a:r>
              <a:rPr lang="en-US" altLang="tr-TR" sz="4400" dirty="0" smtClean="0">
                <a:latin typeface="Book Antiqua" pitchFamily="18" charset="0"/>
              </a:rPr>
              <a:t> </a:t>
            </a:r>
            <a:r>
              <a:rPr lang="en-US" altLang="tr-TR" sz="4400" dirty="0" err="1" smtClean="0">
                <a:latin typeface="Book Antiqua" pitchFamily="18" charset="0"/>
              </a:rPr>
              <a:t>belirtilen</a:t>
            </a:r>
            <a:r>
              <a:rPr lang="en-US" altLang="tr-TR" sz="4400" dirty="0" smtClean="0">
                <a:latin typeface="Book Antiqua" pitchFamily="18" charset="0"/>
              </a:rPr>
              <a:t> </a:t>
            </a:r>
            <a:r>
              <a:rPr lang="en-US" altLang="tr-TR" sz="4400" dirty="0" err="1" smtClean="0">
                <a:latin typeface="Book Antiqua" pitchFamily="18" charset="0"/>
              </a:rPr>
              <a:t>tarihlerde</a:t>
            </a:r>
            <a:r>
              <a:rPr lang="en-US" altLang="tr-TR" sz="4400" dirty="0" smtClean="0">
                <a:latin typeface="Book Antiqua" pitchFamily="18" charset="0"/>
              </a:rPr>
              <a:t> e-</a:t>
            </a:r>
            <a:r>
              <a:rPr lang="en-US" altLang="tr-TR" sz="4400" dirty="0" err="1" smtClean="0">
                <a:latin typeface="Book Antiqua" pitchFamily="18" charset="0"/>
              </a:rPr>
              <a:t>Okul</a:t>
            </a:r>
            <a:r>
              <a:rPr lang="en-US" altLang="tr-TR" sz="4400" dirty="0" smtClean="0">
                <a:latin typeface="Book Antiqua" pitchFamily="18" charset="0"/>
              </a:rPr>
              <a:t> </a:t>
            </a:r>
            <a:r>
              <a:rPr lang="en-US" altLang="tr-TR" sz="4400" dirty="0" err="1" smtClean="0">
                <a:latin typeface="Book Antiqua" pitchFamily="18" charset="0"/>
              </a:rPr>
              <a:t>Sistemi’ne</a:t>
            </a:r>
            <a:r>
              <a:rPr lang="en-US" altLang="tr-TR" sz="4400" dirty="0" smtClean="0">
                <a:latin typeface="Book Antiqua" pitchFamily="18" charset="0"/>
              </a:rPr>
              <a:t> </a:t>
            </a:r>
            <a:r>
              <a:rPr lang="en-US" altLang="tr-TR" sz="4400" dirty="0" err="1" smtClean="0">
                <a:latin typeface="Book Antiqua" pitchFamily="18" charset="0"/>
              </a:rPr>
              <a:t>işlenecektir</a:t>
            </a:r>
            <a:r>
              <a:rPr lang="en-US" altLang="tr-TR" sz="4400" dirty="0" smtClean="0">
                <a:latin typeface="Book Antiqua" pitchFamily="18" charset="0"/>
              </a:rPr>
              <a:t>.</a:t>
            </a:r>
            <a:endParaRPr lang="tr-TR" altLang="tr-TR" sz="4400" dirty="0" smtClean="0">
              <a:latin typeface="Book Antiqua" pitchFamily="18" charset="0"/>
            </a:endParaRPr>
          </a:p>
          <a:p>
            <a:r>
              <a:rPr lang="en-US" altLang="tr-TR" sz="4400" dirty="0" smtClean="0">
                <a:latin typeface="Book Antiqua" pitchFamily="18" charset="0"/>
              </a:rPr>
              <a:t> </a:t>
            </a:r>
            <a:r>
              <a:rPr lang="en-US" altLang="tr-TR" sz="4400" dirty="0" err="1" smtClean="0">
                <a:latin typeface="Book Antiqua" pitchFamily="18" charset="0"/>
              </a:rPr>
              <a:t>Öğrencilere</a:t>
            </a:r>
            <a:r>
              <a:rPr lang="en-US" altLang="tr-TR" sz="4400" dirty="0" smtClean="0">
                <a:latin typeface="Book Antiqua" pitchFamily="18" charset="0"/>
              </a:rPr>
              <a:t> </a:t>
            </a:r>
            <a:r>
              <a:rPr lang="en-US" altLang="tr-TR" sz="4400" dirty="0" err="1" smtClean="0">
                <a:latin typeface="Book Antiqua" pitchFamily="18" charset="0"/>
              </a:rPr>
              <a:t>sınav</a:t>
            </a:r>
            <a:r>
              <a:rPr lang="en-US" altLang="tr-TR" sz="4400" dirty="0" smtClean="0">
                <a:latin typeface="Book Antiqua" pitchFamily="18" charset="0"/>
              </a:rPr>
              <a:t> </a:t>
            </a:r>
            <a:r>
              <a:rPr lang="en-US" altLang="tr-TR" sz="4400" dirty="0" err="1" smtClean="0">
                <a:latin typeface="Book Antiqua" pitchFamily="18" charset="0"/>
              </a:rPr>
              <a:t>sonuç</a:t>
            </a:r>
            <a:r>
              <a:rPr lang="en-US" altLang="tr-TR" sz="4400" dirty="0" smtClean="0">
                <a:latin typeface="Book Antiqua" pitchFamily="18" charset="0"/>
              </a:rPr>
              <a:t> </a:t>
            </a:r>
            <a:r>
              <a:rPr lang="en-US" altLang="tr-TR" sz="4400" dirty="0" err="1" smtClean="0">
                <a:latin typeface="Book Antiqua" pitchFamily="18" charset="0"/>
              </a:rPr>
              <a:t>belgesi</a:t>
            </a:r>
            <a:r>
              <a:rPr lang="en-US" altLang="tr-TR" sz="4400" dirty="0" smtClean="0">
                <a:latin typeface="Book Antiqua" pitchFamily="18" charset="0"/>
              </a:rPr>
              <a:t> </a:t>
            </a:r>
            <a:r>
              <a:rPr lang="en-US" altLang="tr-TR" sz="4400" dirty="0" err="1" smtClean="0">
                <a:latin typeface="Book Antiqua" pitchFamily="18" charset="0"/>
              </a:rPr>
              <a:t>ayrıca</a:t>
            </a:r>
            <a:r>
              <a:rPr lang="en-US" altLang="tr-TR" sz="4400" dirty="0" smtClean="0">
                <a:latin typeface="Book Antiqua" pitchFamily="18" charset="0"/>
              </a:rPr>
              <a:t> </a:t>
            </a:r>
            <a:r>
              <a:rPr lang="en-US" altLang="tr-TR" sz="4400" dirty="0" err="1" smtClean="0">
                <a:latin typeface="Book Antiqua" pitchFamily="18" charset="0"/>
              </a:rPr>
              <a:t>gönderilmeyecektir</a:t>
            </a:r>
            <a:r>
              <a:rPr lang="en-US" altLang="tr-TR" sz="4400" dirty="0" smtClean="0">
                <a:latin typeface="Book Antiqua" pitchFamily="18" charset="0"/>
              </a:rPr>
              <a:t>.</a:t>
            </a:r>
            <a:endParaRPr lang="tr-TR" altLang="tr-TR" sz="4400" dirty="0" smtClean="0">
              <a:latin typeface="Book Antiqua" pitchFamily="18" charset="0"/>
            </a:endParaRPr>
          </a:p>
        </p:txBody>
      </p:sp>
      <p:sp>
        <p:nvSpPr>
          <p:cNvPr id="4" name="Sağ Ok 3"/>
          <p:cNvSpPr/>
          <p:nvPr/>
        </p:nvSpPr>
        <p:spPr>
          <a:xfrm>
            <a:off x="10703984" y="6381751"/>
            <a:ext cx="768349"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6" name="5 Dikdörtgen"/>
          <p:cNvSpPr/>
          <p:nvPr/>
        </p:nvSpPr>
        <p:spPr>
          <a:xfrm>
            <a:off x="1331259" y="613007"/>
            <a:ext cx="9913004" cy="1938992"/>
          </a:xfrm>
          <a:prstGeom prst="rect">
            <a:avLst/>
          </a:prstGeom>
        </p:spPr>
        <p:txBody>
          <a:bodyPr wrap="square">
            <a:spAutoFit/>
          </a:bodyPr>
          <a:lstStyle/>
          <a:p>
            <a:pPr algn="ctr"/>
            <a:endParaRPr lang="tr-TR" altLang="tr-TR" sz="2800" b="1" dirty="0" smtClean="0">
              <a:solidFill>
                <a:srgbClr val="FF0000"/>
              </a:solidFill>
              <a:latin typeface="Book Antiqua" pitchFamily="18" charset="0"/>
            </a:endParaRPr>
          </a:p>
          <a:p>
            <a:pPr algn="ctr"/>
            <a:r>
              <a:rPr lang="en-US" altLang="tr-TR" sz="3200" b="1" dirty="0" smtClean="0">
                <a:solidFill>
                  <a:srgbClr val="FF0000"/>
                </a:solidFill>
                <a:latin typeface="Book Antiqua" pitchFamily="18" charset="0"/>
              </a:rPr>
              <a:t>ORTAK SINAVLARIN SONUÇLARININ BİLDİRİLMESİ</a:t>
            </a:r>
            <a:r>
              <a:rPr lang="tr-TR" altLang="tr-TR" sz="2800" b="1" dirty="0" smtClean="0">
                <a:solidFill>
                  <a:srgbClr val="FF0000"/>
                </a:solidFill>
              </a:rPr>
              <a:t/>
            </a:r>
            <a:br>
              <a:rPr lang="tr-TR" altLang="tr-TR" sz="2800" b="1" dirty="0" smtClean="0">
                <a:solidFill>
                  <a:srgbClr val="FF0000"/>
                </a:solidFill>
              </a:rPr>
            </a:br>
            <a:endParaRPr lang="tr-TR" sz="2800" b="1" dirty="0">
              <a:solidFill>
                <a:srgbClr val="FF0000"/>
              </a:solidFill>
            </a:endParaRPr>
          </a:p>
        </p:txBody>
      </p:sp>
    </p:spTree>
  </p:cSld>
  <p:clrMapOvr>
    <a:masterClrMapping/>
  </p:clrMapOvr>
  <p:transition spd="slow">
    <p:blinds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314325" y="1371600"/>
            <a:ext cx="11615737" cy="5243513"/>
          </a:xfrm>
        </p:spPr>
        <p:txBody>
          <a:bodyPr>
            <a:noAutofit/>
          </a:bodyPr>
          <a:lstStyle/>
          <a:p>
            <a:pPr marL="71438" algn="just"/>
            <a:r>
              <a:rPr lang="tr-TR" altLang="tr-TR" sz="4000" dirty="0" smtClean="0">
                <a:latin typeface="Book Antiqua" pitchFamily="18" charset="0"/>
                <a:cs typeface="Times New Roman" pitchFamily="18" charset="0"/>
              </a:rPr>
              <a:t>E- KILAVUZUN 13. MADDESİNDE BELİRTİLEN DURUMLARDAN BİRİNİN MEYDANA GELMESİ HALİNDE  ÖĞRENCİNİN SINAVI GEÇERSİZ SAYILIR.</a:t>
            </a:r>
          </a:p>
          <a:p>
            <a:pPr marL="71438" algn="just"/>
            <a:r>
              <a:rPr lang="tr-TR" altLang="tr-TR" sz="4000" dirty="0" smtClean="0">
                <a:latin typeface="Book Antiqua" pitchFamily="18" charset="0"/>
                <a:cs typeface="Times New Roman" pitchFamily="18" charset="0"/>
              </a:rPr>
              <a:t>SINAVLARA İTİRAZ, E-KILAVUZUN 14. MADDESİNDE BELİRTİLEN HUSUSLARA GÖRE YAPILACAKTIR.</a:t>
            </a:r>
          </a:p>
        </p:txBody>
      </p:sp>
      <p:sp>
        <p:nvSpPr>
          <p:cNvPr id="7" name="6 Metin kutusu"/>
          <p:cNvSpPr txBox="1"/>
          <p:nvPr/>
        </p:nvSpPr>
        <p:spPr>
          <a:xfrm>
            <a:off x="718722" y="285751"/>
            <a:ext cx="11113492" cy="1077218"/>
          </a:xfrm>
          <a:prstGeom prst="rect">
            <a:avLst/>
          </a:prstGeom>
          <a:noFill/>
        </p:spPr>
        <p:txBody>
          <a:bodyPr wrap="square" rtlCol="0">
            <a:spAutoFit/>
          </a:bodyPr>
          <a:lstStyle/>
          <a:p>
            <a:pPr algn="ctr"/>
            <a:r>
              <a:rPr lang="en-US" altLang="tr-TR" sz="3200" b="1" dirty="0" smtClean="0">
                <a:solidFill>
                  <a:srgbClr val="FF0000"/>
                </a:solidFill>
                <a:latin typeface="Cambria" pitchFamily="18" charset="0"/>
                <a:ea typeface="Cambria" pitchFamily="18" charset="0"/>
                <a:cs typeface="Cambria" pitchFamily="18" charset="0"/>
              </a:rPr>
              <a:t>ORTAK SINAVLARIN GEÇERSİZ SAYILACAĞI DURUMLAR</a:t>
            </a:r>
            <a:r>
              <a:rPr lang="tr-TR" altLang="tr-TR" sz="3200" b="1" dirty="0" smtClean="0">
                <a:solidFill>
                  <a:srgbClr val="FF0000"/>
                </a:solidFill>
                <a:latin typeface="Cambria" pitchFamily="18" charset="0"/>
                <a:ea typeface="Cambria" pitchFamily="18" charset="0"/>
                <a:cs typeface="Cambria" pitchFamily="18" charset="0"/>
              </a:rPr>
              <a:t> VE SINAVLARA  İTİRAZ</a:t>
            </a:r>
            <a:endParaRPr lang="tr-TR" sz="3200"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ğ Ok 3"/>
          <p:cNvSpPr/>
          <p:nvPr/>
        </p:nvSpPr>
        <p:spPr>
          <a:xfrm>
            <a:off x="10703984" y="6381751"/>
            <a:ext cx="768349"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47107" name="Dikdörtgen 1"/>
          <p:cNvSpPr>
            <a:spLocks noChangeArrowheads="1"/>
          </p:cNvSpPr>
          <p:nvPr/>
        </p:nvSpPr>
        <p:spPr bwMode="auto">
          <a:xfrm>
            <a:off x="1244209" y="265471"/>
            <a:ext cx="9448372" cy="1200329"/>
          </a:xfrm>
          <a:prstGeom prst="rect">
            <a:avLst/>
          </a:prstGeom>
          <a:noFill/>
          <a:ln w="9525">
            <a:noFill/>
            <a:miter lim="800000"/>
            <a:headEnd/>
            <a:tailEnd/>
          </a:ln>
        </p:spPr>
        <p:txBody>
          <a:bodyPr wrap="square">
            <a:spAutoFit/>
          </a:bodyPr>
          <a:lstStyle/>
          <a:p>
            <a:pPr algn="ctr"/>
            <a:r>
              <a:rPr lang="en-US" altLang="tr-TR" sz="3600" b="1" dirty="0">
                <a:solidFill>
                  <a:srgbClr val="FF0000"/>
                </a:solidFill>
              </a:rPr>
              <a:t>ORTAK SINAVLAR SALON OTURMA DÜZENİ FORMU</a:t>
            </a:r>
            <a:endParaRPr lang="tr-TR" altLang="tr-TR" sz="3600" dirty="0">
              <a:solidFill>
                <a:srgbClr val="FF0000"/>
              </a:solidFill>
            </a:endParaRPr>
          </a:p>
        </p:txBody>
      </p:sp>
      <p:pic>
        <p:nvPicPr>
          <p:cNvPr id="47108" name="Picture 7"/>
          <p:cNvPicPr>
            <a:picLocks noChangeAspect="1" noChangeArrowheads="1"/>
          </p:cNvPicPr>
          <p:nvPr/>
        </p:nvPicPr>
        <p:blipFill>
          <a:blip r:embed="rId2"/>
          <a:srcRect/>
          <a:stretch>
            <a:fillRect/>
          </a:stretch>
        </p:blipFill>
        <p:spPr bwMode="auto">
          <a:xfrm>
            <a:off x="1055077" y="1460090"/>
            <a:ext cx="13758203" cy="5282023"/>
          </a:xfrm>
          <a:prstGeom prst="rect">
            <a:avLst/>
          </a:prstGeom>
          <a:noFill/>
          <a:ln w="9525">
            <a:noFill/>
            <a:miter lim="800000"/>
            <a:headEnd/>
            <a:tailEnd/>
          </a:ln>
          <a:effectLst/>
        </p:spPr>
      </p:pic>
    </p:spTree>
  </p:cSld>
  <p:clrMapOvr>
    <a:masterClrMapping/>
  </p:clrMapOvr>
  <p:transition spd="slow">
    <p:blinds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Metin kutusu 3"/>
          <p:cNvSpPr txBox="1">
            <a:spLocks noChangeArrowheads="1"/>
          </p:cNvSpPr>
          <p:nvPr/>
        </p:nvSpPr>
        <p:spPr bwMode="auto">
          <a:xfrm>
            <a:off x="812799" y="761999"/>
            <a:ext cx="10464801" cy="1754326"/>
          </a:xfrm>
          <a:prstGeom prst="rect">
            <a:avLst/>
          </a:prstGeom>
          <a:noFill/>
          <a:ln w="9525">
            <a:noFill/>
            <a:miter lim="800000"/>
            <a:headEnd/>
            <a:tailEnd/>
          </a:ln>
        </p:spPr>
        <p:txBody>
          <a:bodyPr wrap="square">
            <a:spAutoFit/>
          </a:bodyPr>
          <a:lstStyle/>
          <a:p>
            <a:pPr algn="ctr" eaLnBrk="1" hangingPunct="1"/>
            <a:r>
              <a:rPr lang="tr-TR" altLang="tr-TR" sz="5400" b="1" dirty="0">
                <a:solidFill>
                  <a:srgbClr val="FF0000"/>
                </a:solidFill>
              </a:rPr>
              <a:t>Sınav Yapılacak Güne Ait Sınav Kutularının Açılması ve Kilitlenmesi </a:t>
            </a:r>
          </a:p>
        </p:txBody>
      </p:sp>
      <p:sp>
        <p:nvSpPr>
          <p:cNvPr id="48131" name="Metin kutusu 1"/>
          <p:cNvSpPr txBox="1">
            <a:spLocks noChangeArrowheads="1"/>
          </p:cNvSpPr>
          <p:nvPr/>
        </p:nvSpPr>
        <p:spPr bwMode="auto">
          <a:xfrm>
            <a:off x="825501" y="2819401"/>
            <a:ext cx="10452100" cy="2554545"/>
          </a:xfrm>
          <a:prstGeom prst="rect">
            <a:avLst/>
          </a:prstGeom>
          <a:noFill/>
          <a:ln w="9525">
            <a:noFill/>
            <a:miter lim="800000"/>
            <a:headEnd/>
            <a:tailEnd/>
          </a:ln>
        </p:spPr>
        <p:txBody>
          <a:bodyPr wrap="square">
            <a:spAutoFit/>
          </a:bodyPr>
          <a:lstStyle/>
          <a:p>
            <a:pPr algn="ctr"/>
            <a:r>
              <a:rPr lang="tr-TR" altLang="tr-TR" sz="8000" dirty="0">
                <a:solidFill>
                  <a:srgbClr val="800000"/>
                </a:solidFill>
              </a:rPr>
              <a:t>Sınav Eğitim Videoları </a:t>
            </a:r>
            <a:r>
              <a:rPr lang="tr-TR" altLang="tr-TR" sz="8000" dirty="0" smtClean="0">
                <a:solidFill>
                  <a:srgbClr val="800000"/>
                </a:solidFill>
              </a:rPr>
              <a:t>İzlenecek</a:t>
            </a:r>
            <a:endParaRPr lang="tr-TR" altLang="tr-TR" sz="8000" dirty="0">
              <a:solidFill>
                <a:srgbClr val="800000"/>
              </a:solidFill>
            </a:endParaRPr>
          </a:p>
        </p:txBody>
      </p:sp>
    </p:spTree>
  </p:cSld>
  <p:clrMapOvr>
    <a:masterClrMapping/>
  </p:clrMapOvr>
  <p:transition spd="slow">
    <p:blinds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ayt Numarası Yer Tutucusu 3"/>
          <p:cNvSpPr>
            <a:spLocks noGrp="1"/>
          </p:cNvSpPr>
          <p:nvPr>
            <p:ph type="sldNum" sz="quarter" idx="12"/>
          </p:nvPr>
        </p:nvSpPr>
        <p:spPr>
          <a:noFill/>
          <a:ln>
            <a:miter lim="800000"/>
            <a:headEnd/>
            <a:tailEnd/>
          </a:ln>
        </p:spPr>
        <p:txBody>
          <a:bodyPr/>
          <a:lstStyle/>
          <a:p>
            <a:fld id="{A90C740A-D0AE-4442-A884-0A03D2ABB739}" type="slidenum">
              <a:rPr lang="tr-TR" altLang="tr-TR" smtClean="0">
                <a:solidFill>
                  <a:srgbClr val="898989"/>
                </a:solidFill>
                <a:latin typeface="Arial" charset="0"/>
              </a:rPr>
              <a:pPr/>
              <a:t>37</a:t>
            </a:fld>
            <a:endParaRPr lang="tr-TR" altLang="tr-TR" smtClean="0">
              <a:solidFill>
                <a:srgbClr val="898989"/>
              </a:solidFill>
              <a:latin typeface="Arial" charset="0"/>
            </a:endParaRPr>
          </a:p>
        </p:txBody>
      </p:sp>
      <p:pic>
        <p:nvPicPr>
          <p:cNvPr id="49155" name="Resim 4"/>
          <p:cNvPicPr>
            <a:picLocks noChangeAspect="1"/>
          </p:cNvPicPr>
          <p:nvPr/>
        </p:nvPicPr>
        <p:blipFill>
          <a:blip r:embed="rId2"/>
          <a:srcRect/>
          <a:stretch>
            <a:fillRect/>
          </a:stretch>
        </p:blipFill>
        <p:spPr bwMode="auto">
          <a:xfrm>
            <a:off x="4957763" y="971550"/>
            <a:ext cx="6986587" cy="5643563"/>
          </a:xfrm>
          <a:prstGeom prst="rect">
            <a:avLst/>
          </a:prstGeom>
          <a:noFill/>
          <a:ln w="9525">
            <a:noFill/>
            <a:miter lim="800000"/>
            <a:headEnd/>
            <a:tailEnd/>
          </a:ln>
        </p:spPr>
      </p:pic>
      <p:sp>
        <p:nvSpPr>
          <p:cNvPr id="49156" name="Unvan 1"/>
          <p:cNvSpPr>
            <a:spLocks noGrp="1"/>
          </p:cNvSpPr>
          <p:nvPr>
            <p:ph type="title"/>
          </p:nvPr>
        </p:nvSpPr>
        <p:spPr>
          <a:xfrm>
            <a:off x="924984" y="833438"/>
            <a:ext cx="8229600" cy="857250"/>
          </a:xfrm>
        </p:spPr>
        <p:txBody>
          <a:bodyPr/>
          <a:lstStyle/>
          <a:p>
            <a:pPr eaLnBrk="1" hangingPunct="1"/>
            <a:r>
              <a:rPr lang="tr-TR" altLang="tr-TR" smtClean="0"/>
              <a:t>Sınıf Yoklama Çizelgesi</a:t>
            </a:r>
          </a:p>
        </p:txBody>
      </p:sp>
      <p:sp>
        <p:nvSpPr>
          <p:cNvPr id="7" name="Sağ Ok 6"/>
          <p:cNvSpPr/>
          <p:nvPr/>
        </p:nvSpPr>
        <p:spPr>
          <a:xfrm>
            <a:off x="216959" y="1971675"/>
            <a:ext cx="4713816" cy="2057400"/>
          </a:xfrm>
          <a:prstGeom prst="rightArrow">
            <a:avLst/>
          </a:prstGeom>
          <a:solidFill>
            <a:srgbClr val="8064A2"/>
          </a:solidFill>
          <a:ln w="25400" cap="flat" cmpd="sng" algn="ctr">
            <a:solidFill>
              <a:srgbClr val="8064A2">
                <a:shade val="50000"/>
              </a:srgbClr>
            </a:solidFill>
            <a:prstDash val="solid"/>
          </a:ln>
          <a:effectLst/>
        </p:spPr>
        <p:txBody>
          <a:bodyPr anchor="ctr"/>
          <a:lstStyle/>
          <a:p>
            <a:pPr algn="ctr" eaLnBrk="1" hangingPunct="1">
              <a:defRPr/>
            </a:pPr>
            <a:r>
              <a:rPr lang="tr-TR" b="1" kern="0" dirty="0">
                <a:solidFill>
                  <a:prstClr val="white"/>
                </a:solidFill>
                <a:latin typeface="Arial" pitchFamily="34" charset="0"/>
              </a:rPr>
              <a:t>Gerektiğinde TUTANAK olarak doldurulacak BÖLÜM:</a:t>
            </a:r>
          </a:p>
        </p:txBody>
      </p:sp>
      <p:sp>
        <p:nvSpPr>
          <p:cNvPr id="6" name="5 Metin kutusu"/>
          <p:cNvSpPr txBox="1"/>
          <p:nvPr/>
        </p:nvSpPr>
        <p:spPr>
          <a:xfrm>
            <a:off x="3971925" y="175532"/>
            <a:ext cx="5557837" cy="646331"/>
          </a:xfrm>
          <a:prstGeom prst="rect">
            <a:avLst/>
          </a:prstGeom>
          <a:noFill/>
        </p:spPr>
        <p:txBody>
          <a:bodyPr wrap="square" rtlCol="0">
            <a:spAutoFit/>
          </a:bodyPr>
          <a:lstStyle/>
          <a:p>
            <a:pPr algn="ctr"/>
            <a:r>
              <a:rPr lang="tr-TR" altLang="tr-TR" sz="3600" b="1" dirty="0" smtClean="0">
                <a:solidFill>
                  <a:srgbClr val="FF0000"/>
                </a:solidFill>
              </a:rPr>
              <a:t>Sınıf Yoklama Çizelgesi</a:t>
            </a:r>
            <a:endParaRPr lang="tr-TR" sz="3600" b="1" dirty="0">
              <a:solidFill>
                <a:srgbClr val="FF0000"/>
              </a:solidFill>
            </a:endParaRPr>
          </a:p>
        </p:txBody>
      </p:sp>
    </p:spTree>
  </p:cSld>
  <p:clrMapOvr>
    <a:masterClrMapping/>
  </p:clrMapOvr>
  <p:transition spd="slow">
    <p:blinds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Unvan 1"/>
          <p:cNvSpPr>
            <a:spLocks noGrp="1"/>
          </p:cNvSpPr>
          <p:nvPr>
            <p:ph type="title"/>
          </p:nvPr>
        </p:nvSpPr>
        <p:spPr>
          <a:xfrm>
            <a:off x="914400" y="798513"/>
            <a:ext cx="8839200" cy="857250"/>
          </a:xfrm>
        </p:spPr>
        <p:txBody>
          <a:bodyPr/>
          <a:lstStyle/>
          <a:p>
            <a:pPr eaLnBrk="1" hangingPunct="1"/>
            <a:r>
              <a:rPr lang="tr-TR" altLang="tr-TR" smtClean="0"/>
              <a:t>Yedek Cevap Kağıdı</a:t>
            </a:r>
          </a:p>
        </p:txBody>
      </p:sp>
      <p:sp>
        <p:nvSpPr>
          <p:cNvPr id="50179" name="Slayt Numarası Yer Tutucusu 3"/>
          <p:cNvSpPr>
            <a:spLocks noGrp="1"/>
          </p:cNvSpPr>
          <p:nvPr>
            <p:ph type="sldNum" sz="quarter" idx="12"/>
          </p:nvPr>
        </p:nvSpPr>
        <p:spPr>
          <a:noFill/>
          <a:ln>
            <a:miter lim="800000"/>
            <a:headEnd/>
            <a:tailEnd/>
          </a:ln>
        </p:spPr>
        <p:txBody>
          <a:bodyPr/>
          <a:lstStyle/>
          <a:p>
            <a:fld id="{D6B66F8B-EE3E-4A82-B612-360C7274D858}" type="slidenum">
              <a:rPr lang="tr-TR" altLang="tr-TR" smtClean="0">
                <a:solidFill>
                  <a:srgbClr val="898989"/>
                </a:solidFill>
                <a:latin typeface="Arial" charset="0"/>
              </a:rPr>
              <a:pPr/>
              <a:t>38</a:t>
            </a:fld>
            <a:endParaRPr lang="tr-TR" altLang="tr-TR" smtClean="0">
              <a:solidFill>
                <a:srgbClr val="898989"/>
              </a:solidFill>
              <a:latin typeface="Arial" charset="0"/>
            </a:endParaRPr>
          </a:p>
        </p:txBody>
      </p:sp>
      <p:pic>
        <p:nvPicPr>
          <p:cNvPr id="50180" name="Resim 4"/>
          <p:cNvPicPr>
            <a:picLocks noChangeAspect="1"/>
          </p:cNvPicPr>
          <p:nvPr/>
        </p:nvPicPr>
        <p:blipFill>
          <a:blip r:embed="rId2"/>
          <a:srcRect/>
          <a:stretch>
            <a:fillRect/>
          </a:stretch>
        </p:blipFill>
        <p:spPr bwMode="auto">
          <a:xfrm>
            <a:off x="5000626" y="985838"/>
            <a:ext cx="7000874" cy="5686425"/>
          </a:xfrm>
          <a:prstGeom prst="rect">
            <a:avLst/>
          </a:prstGeom>
          <a:noFill/>
          <a:ln w="9525">
            <a:noFill/>
            <a:miter lim="800000"/>
            <a:headEnd/>
            <a:tailEnd/>
          </a:ln>
        </p:spPr>
      </p:pic>
      <p:sp>
        <p:nvSpPr>
          <p:cNvPr id="6" name="Sağ Ok 5"/>
          <p:cNvSpPr/>
          <p:nvPr/>
        </p:nvSpPr>
        <p:spPr>
          <a:xfrm>
            <a:off x="339912" y="2924175"/>
            <a:ext cx="4572000" cy="1752600"/>
          </a:xfrm>
          <a:prstGeom prst="rightArrow">
            <a:avLst/>
          </a:prstGeom>
          <a:solidFill>
            <a:srgbClr val="8064A2"/>
          </a:solidFill>
          <a:ln w="25400" cap="flat" cmpd="sng" algn="ctr">
            <a:solidFill>
              <a:srgbClr val="8064A2">
                <a:shade val="50000"/>
              </a:srgbClr>
            </a:solidFill>
            <a:prstDash val="solid"/>
          </a:ln>
          <a:effectLst/>
        </p:spPr>
        <p:txBody>
          <a:bodyPr anchor="ctr"/>
          <a:lstStyle/>
          <a:p>
            <a:pPr algn="ctr" eaLnBrk="1" hangingPunct="1">
              <a:defRPr/>
            </a:pPr>
            <a:r>
              <a:rPr lang="tr-TR" b="1" kern="0" dirty="0">
                <a:solidFill>
                  <a:prstClr val="white"/>
                </a:solidFill>
                <a:latin typeface="Arial" pitchFamily="34" charset="0"/>
              </a:rPr>
              <a:t>Bina Sınav Sorumlusu Tarafından Doldurulacak BÖLÜM:</a:t>
            </a:r>
          </a:p>
        </p:txBody>
      </p:sp>
      <p:sp>
        <p:nvSpPr>
          <p:cNvPr id="7" name="6 Metin kutusu"/>
          <p:cNvSpPr txBox="1"/>
          <p:nvPr/>
        </p:nvSpPr>
        <p:spPr>
          <a:xfrm>
            <a:off x="2786063" y="197983"/>
            <a:ext cx="6615112" cy="707886"/>
          </a:xfrm>
          <a:prstGeom prst="rect">
            <a:avLst/>
          </a:prstGeom>
          <a:noFill/>
        </p:spPr>
        <p:txBody>
          <a:bodyPr wrap="square" rtlCol="0">
            <a:spAutoFit/>
          </a:bodyPr>
          <a:lstStyle/>
          <a:p>
            <a:pPr algn="ctr"/>
            <a:r>
              <a:rPr lang="tr-TR" altLang="tr-TR" sz="4000" b="1" dirty="0" smtClean="0">
                <a:solidFill>
                  <a:srgbClr val="FF0000"/>
                </a:solidFill>
              </a:rPr>
              <a:t>       Yedek Cevap Kağıdı</a:t>
            </a:r>
            <a:endParaRPr lang="tr-TR" sz="4000" b="1" dirty="0">
              <a:solidFill>
                <a:srgbClr val="FF0000"/>
              </a:solidFill>
            </a:endParaRPr>
          </a:p>
        </p:txBody>
      </p:sp>
    </p:spTree>
  </p:cSld>
  <p:clrMapOvr>
    <a:masterClrMapping/>
  </p:clrMapOvr>
  <p:transition spd="slow">
    <p:blinds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57225" y="357188"/>
            <a:ext cx="10972800" cy="6029325"/>
          </a:xfrm>
        </p:spPr>
        <p:txBody>
          <a:bodyPr>
            <a:noAutofit/>
          </a:bodyPr>
          <a:lstStyle/>
          <a:p>
            <a:pPr algn="ctr" eaLnBrk="1" hangingPunct="1">
              <a:defRPr/>
            </a:pPr>
            <a:r>
              <a:rPr lang="tr-TR" sz="8000" b="1" dirty="0">
                <a:solidFill>
                  <a:srgbClr val="FF0000"/>
                </a:solidFill>
                <a:effectLst>
                  <a:outerShdw blurRad="38100" dist="38100" dir="2700000" algn="tl">
                    <a:srgbClr val="000000">
                      <a:alpha val="43137"/>
                    </a:srgbClr>
                  </a:outerShdw>
                </a:effectLst>
              </a:rPr>
              <a:t>Ortak Sınavlarda</a:t>
            </a:r>
            <a:br>
              <a:rPr lang="tr-TR" sz="8000" b="1" dirty="0">
                <a:solidFill>
                  <a:srgbClr val="FF0000"/>
                </a:solidFill>
                <a:effectLst>
                  <a:outerShdw blurRad="38100" dist="38100" dir="2700000" algn="tl">
                    <a:srgbClr val="000000">
                      <a:alpha val="43137"/>
                    </a:srgbClr>
                  </a:outerShdw>
                </a:effectLst>
              </a:rPr>
            </a:br>
            <a:r>
              <a:rPr lang="tr-TR" sz="8000" b="1" dirty="0">
                <a:solidFill>
                  <a:srgbClr val="FF0000"/>
                </a:solidFill>
                <a:effectLst>
                  <a:outerShdw blurRad="38100" dist="38100" dir="2700000" algn="tl">
                    <a:srgbClr val="000000">
                      <a:alpha val="43137"/>
                    </a:srgbClr>
                  </a:outerShdw>
                </a:effectLst>
              </a:rPr>
              <a:t>Karşılaşılan</a:t>
            </a:r>
            <a:br>
              <a:rPr lang="tr-TR" sz="8000" b="1" dirty="0">
                <a:solidFill>
                  <a:srgbClr val="FF0000"/>
                </a:solidFill>
                <a:effectLst>
                  <a:outerShdw blurRad="38100" dist="38100" dir="2700000" algn="tl">
                    <a:srgbClr val="000000">
                      <a:alpha val="43137"/>
                    </a:srgbClr>
                  </a:outerShdw>
                </a:effectLst>
              </a:rPr>
            </a:br>
            <a:r>
              <a:rPr lang="tr-TR" sz="8000" b="1" dirty="0">
                <a:solidFill>
                  <a:srgbClr val="FF0000"/>
                </a:solidFill>
                <a:effectLst>
                  <a:outerShdw blurRad="38100" dist="38100" dir="2700000" algn="tl">
                    <a:srgbClr val="000000">
                      <a:alpha val="43137"/>
                    </a:srgbClr>
                  </a:outerShdw>
                </a:effectLst>
              </a:rPr>
              <a:t>Yanlış Kodlama</a:t>
            </a:r>
            <a:br>
              <a:rPr lang="tr-TR" sz="8000" b="1" dirty="0">
                <a:solidFill>
                  <a:srgbClr val="FF0000"/>
                </a:solidFill>
                <a:effectLst>
                  <a:outerShdw blurRad="38100" dist="38100" dir="2700000" algn="tl">
                    <a:srgbClr val="000000">
                      <a:alpha val="43137"/>
                    </a:srgbClr>
                  </a:outerShdw>
                </a:effectLst>
              </a:rPr>
            </a:br>
            <a:r>
              <a:rPr lang="tr-TR" sz="8000" b="1" dirty="0">
                <a:solidFill>
                  <a:srgbClr val="FF0000"/>
                </a:solidFill>
                <a:effectLst>
                  <a:outerShdw blurRad="38100" dist="38100" dir="2700000" algn="tl">
                    <a:srgbClr val="000000">
                      <a:alpha val="43137"/>
                    </a:srgbClr>
                  </a:outerShdw>
                </a:effectLst>
              </a:rPr>
              <a:t>Örnekleri</a:t>
            </a:r>
          </a:p>
        </p:txBody>
      </p:sp>
    </p:spTree>
  </p:cSld>
  <p:clrMapOvr>
    <a:masterClrMapping/>
  </p:clrMapOvr>
  <p:transition spd="slow">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199561915"/>
              </p:ext>
            </p:extLst>
          </p:nvPr>
        </p:nvGraphicFramePr>
        <p:xfrm>
          <a:off x="1707777" y="1360520"/>
          <a:ext cx="8901953" cy="4762406"/>
        </p:xfrm>
        <a:graphic>
          <a:graphicData uri="http://schemas.openxmlformats.org/drawingml/2006/table">
            <a:tbl>
              <a:tblPr>
                <a:tableStyleId>{5C22544A-7EE6-4342-B048-85BDC9FD1C3A}</a:tableStyleId>
              </a:tblPr>
              <a:tblGrid>
                <a:gridCol w="7285997"/>
                <a:gridCol w="1615956"/>
              </a:tblGrid>
              <a:tr h="246442">
                <a:tc>
                  <a:txBody>
                    <a:bodyPr/>
                    <a:lstStyle/>
                    <a:p>
                      <a:pPr algn="ctr" fontAlgn="ctr"/>
                      <a:r>
                        <a:rPr lang="tr-TR" sz="1800" b="1" u="none" strike="noStrike" dirty="0">
                          <a:effectLst/>
                        </a:rPr>
                        <a:t>OKUL ADI</a:t>
                      </a:r>
                      <a:endParaRPr lang="tr-TR" sz="1800" b="1" i="0" u="none" strike="noStrike" dirty="0">
                        <a:solidFill>
                          <a:srgbClr val="000000"/>
                        </a:solidFill>
                        <a:effectLst/>
                        <a:latin typeface="Calibri"/>
                      </a:endParaRPr>
                    </a:p>
                  </a:txBody>
                  <a:tcPr marL="9525" marR="9525" marT="9525" marB="0" anchor="ctr"/>
                </a:tc>
                <a:tc>
                  <a:txBody>
                    <a:bodyPr/>
                    <a:lstStyle/>
                    <a:p>
                      <a:pPr algn="ctr" fontAlgn="ctr"/>
                      <a:r>
                        <a:rPr lang="tr-TR" sz="1800" b="1" u="none" strike="noStrike" dirty="0">
                          <a:effectLst/>
                        </a:rPr>
                        <a:t>Salon Sayısı</a:t>
                      </a:r>
                      <a:endParaRPr lang="tr-TR" sz="1800" b="1" i="0" u="none" strike="noStrike" dirty="0">
                        <a:solidFill>
                          <a:srgbClr val="000000"/>
                        </a:solidFill>
                        <a:effectLst/>
                        <a:latin typeface="Calibri"/>
                      </a:endParaRPr>
                    </a:p>
                  </a:txBody>
                  <a:tcPr marL="9525" marR="9525" marT="9525" marB="0" anchor="ctr"/>
                </a:tc>
              </a:tr>
              <a:tr h="272906">
                <a:tc>
                  <a:txBody>
                    <a:bodyPr/>
                    <a:lstStyle/>
                    <a:p>
                      <a:pPr algn="l" fontAlgn="ctr"/>
                      <a:r>
                        <a:rPr lang="tr-TR" sz="1800" b="1" u="none" strike="noStrike" dirty="0">
                          <a:effectLst/>
                        </a:rPr>
                        <a:t>DR.GÜNGÖR ÖZBEK ORTAOKULU</a:t>
                      </a:r>
                      <a:endParaRPr lang="tr-TR" sz="1800" b="1" i="0" u="none" strike="noStrike" dirty="0">
                        <a:solidFill>
                          <a:srgbClr val="000000"/>
                        </a:solidFill>
                        <a:effectLst/>
                        <a:latin typeface="Calibri"/>
                      </a:endParaRPr>
                    </a:p>
                  </a:txBody>
                  <a:tcPr marL="9525" marR="9525" marT="9525" marB="0" anchor="ctr"/>
                </a:tc>
                <a:tc>
                  <a:txBody>
                    <a:bodyPr/>
                    <a:lstStyle/>
                    <a:p>
                      <a:pPr algn="ctr" fontAlgn="ctr"/>
                      <a:r>
                        <a:rPr lang="tr-TR" sz="2000" b="1" u="none" strike="noStrike" dirty="0">
                          <a:effectLst/>
                        </a:rPr>
                        <a:t>7</a:t>
                      </a:r>
                      <a:endParaRPr lang="tr-TR" sz="2000" b="1" i="0" u="none" strike="noStrike" dirty="0">
                        <a:solidFill>
                          <a:srgbClr val="000000"/>
                        </a:solidFill>
                        <a:effectLst/>
                        <a:latin typeface="Calibri"/>
                      </a:endParaRPr>
                    </a:p>
                  </a:txBody>
                  <a:tcPr marL="9525" marR="9525" marT="9525" marB="0" anchor="ctr"/>
                </a:tc>
              </a:tr>
              <a:tr h="272906">
                <a:tc>
                  <a:txBody>
                    <a:bodyPr/>
                    <a:lstStyle/>
                    <a:p>
                      <a:pPr algn="l" fontAlgn="ctr"/>
                      <a:r>
                        <a:rPr lang="tr-TR" sz="1800" b="1" u="none" strike="noStrike" dirty="0">
                          <a:effectLst/>
                        </a:rPr>
                        <a:t>ALİ BAYIRLAR ORTAOKULU</a:t>
                      </a:r>
                      <a:endParaRPr lang="tr-TR" sz="1800" b="1" i="0" u="none" strike="noStrike" dirty="0">
                        <a:solidFill>
                          <a:srgbClr val="000000"/>
                        </a:solidFill>
                        <a:effectLst/>
                        <a:latin typeface="Calibri"/>
                      </a:endParaRPr>
                    </a:p>
                  </a:txBody>
                  <a:tcPr marL="9525" marR="9525" marT="9525" marB="0" anchor="ctr"/>
                </a:tc>
                <a:tc>
                  <a:txBody>
                    <a:bodyPr/>
                    <a:lstStyle/>
                    <a:p>
                      <a:pPr algn="ctr" fontAlgn="ctr"/>
                      <a:r>
                        <a:rPr lang="tr-TR" sz="2000" b="1" u="none" strike="noStrike" dirty="0">
                          <a:effectLst/>
                        </a:rPr>
                        <a:t>4</a:t>
                      </a:r>
                      <a:endParaRPr lang="tr-TR" sz="2000" b="1" i="0" u="none" strike="noStrike" dirty="0">
                        <a:solidFill>
                          <a:srgbClr val="000000"/>
                        </a:solidFill>
                        <a:effectLst/>
                        <a:latin typeface="Calibri"/>
                      </a:endParaRPr>
                    </a:p>
                  </a:txBody>
                  <a:tcPr marL="9525" marR="9525" marT="9525" marB="0" anchor="ctr"/>
                </a:tc>
              </a:tr>
              <a:tr h="272906">
                <a:tc>
                  <a:txBody>
                    <a:bodyPr/>
                    <a:lstStyle/>
                    <a:p>
                      <a:pPr algn="l" fontAlgn="ctr"/>
                      <a:r>
                        <a:rPr lang="tr-TR" sz="1800" b="1" u="none" strike="noStrike" dirty="0">
                          <a:effectLst/>
                        </a:rPr>
                        <a:t>NAMIK ELAL ORTAOKULU</a:t>
                      </a:r>
                      <a:endParaRPr lang="tr-TR" sz="1800" b="1" i="0" u="none" strike="noStrike" dirty="0">
                        <a:solidFill>
                          <a:srgbClr val="000000"/>
                        </a:solidFill>
                        <a:effectLst/>
                        <a:latin typeface="Calibri"/>
                      </a:endParaRPr>
                    </a:p>
                  </a:txBody>
                  <a:tcPr marL="9525" marR="9525" marT="9525" marB="0" anchor="ctr"/>
                </a:tc>
                <a:tc>
                  <a:txBody>
                    <a:bodyPr/>
                    <a:lstStyle/>
                    <a:p>
                      <a:pPr algn="ctr" fontAlgn="ctr"/>
                      <a:r>
                        <a:rPr lang="tr-TR" sz="2000" b="1" u="none" strike="noStrike" dirty="0">
                          <a:effectLst/>
                        </a:rPr>
                        <a:t>5</a:t>
                      </a:r>
                      <a:endParaRPr lang="tr-TR" sz="2000" b="1" i="0" u="none" strike="noStrike" dirty="0">
                        <a:solidFill>
                          <a:srgbClr val="000000"/>
                        </a:solidFill>
                        <a:effectLst/>
                        <a:latin typeface="Calibri"/>
                      </a:endParaRPr>
                    </a:p>
                  </a:txBody>
                  <a:tcPr marL="9525" marR="9525" marT="9525" marB="0" anchor="ctr"/>
                </a:tc>
              </a:tr>
              <a:tr h="272906">
                <a:tc>
                  <a:txBody>
                    <a:bodyPr/>
                    <a:lstStyle/>
                    <a:p>
                      <a:pPr algn="l" fontAlgn="ctr"/>
                      <a:r>
                        <a:rPr lang="tr-TR" sz="1800" b="1" u="none" strike="noStrike" dirty="0">
                          <a:effectLst/>
                        </a:rPr>
                        <a:t>GÜZELBAHÇE VALİ KAZIM PAŞA ORTAOKULU</a:t>
                      </a:r>
                      <a:endParaRPr lang="tr-TR" sz="1800" b="1" i="0" u="none" strike="noStrike" dirty="0">
                        <a:solidFill>
                          <a:srgbClr val="000000"/>
                        </a:solidFill>
                        <a:effectLst/>
                        <a:latin typeface="Calibri"/>
                      </a:endParaRPr>
                    </a:p>
                  </a:txBody>
                  <a:tcPr marL="9525" marR="9525" marT="9525" marB="0" anchor="ctr"/>
                </a:tc>
                <a:tc>
                  <a:txBody>
                    <a:bodyPr/>
                    <a:lstStyle/>
                    <a:p>
                      <a:pPr algn="ctr" fontAlgn="ctr"/>
                      <a:r>
                        <a:rPr lang="tr-TR" sz="2000" b="1" u="none" strike="noStrike" dirty="0">
                          <a:effectLst/>
                        </a:rPr>
                        <a:t>4</a:t>
                      </a:r>
                      <a:endParaRPr lang="tr-TR" sz="2000" b="1" i="0" u="none" strike="noStrike" dirty="0">
                        <a:solidFill>
                          <a:srgbClr val="000000"/>
                        </a:solidFill>
                        <a:effectLst/>
                        <a:latin typeface="Calibri"/>
                      </a:endParaRPr>
                    </a:p>
                  </a:txBody>
                  <a:tcPr marL="9525" marR="9525" marT="9525" marB="0" anchor="ctr"/>
                </a:tc>
              </a:tr>
              <a:tr h="272906">
                <a:tc>
                  <a:txBody>
                    <a:bodyPr/>
                    <a:lstStyle/>
                    <a:p>
                      <a:pPr algn="l" fontAlgn="ctr"/>
                      <a:r>
                        <a:rPr lang="tr-TR" sz="1800" b="1" u="none" strike="noStrike" dirty="0">
                          <a:effectLst/>
                        </a:rPr>
                        <a:t>MEV KOLEJİ ÖZEL GÜZELBAHÇE ORTAOKULU</a:t>
                      </a:r>
                      <a:endParaRPr lang="tr-TR" sz="1800" b="1" i="0" u="none" strike="noStrike" dirty="0">
                        <a:solidFill>
                          <a:srgbClr val="000000"/>
                        </a:solidFill>
                        <a:effectLst/>
                        <a:latin typeface="Calibri"/>
                      </a:endParaRPr>
                    </a:p>
                  </a:txBody>
                  <a:tcPr marL="9525" marR="9525" marT="9525" marB="0" anchor="ctr"/>
                </a:tc>
                <a:tc>
                  <a:txBody>
                    <a:bodyPr/>
                    <a:lstStyle/>
                    <a:p>
                      <a:pPr algn="ctr" fontAlgn="ctr"/>
                      <a:r>
                        <a:rPr lang="tr-TR" sz="2000" b="1" u="none" strike="noStrike" dirty="0">
                          <a:effectLst/>
                        </a:rPr>
                        <a:t>8</a:t>
                      </a:r>
                      <a:endParaRPr lang="tr-TR" sz="2000" b="1" i="0" u="none" strike="noStrike" dirty="0">
                        <a:solidFill>
                          <a:srgbClr val="000000"/>
                        </a:solidFill>
                        <a:effectLst/>
                        <a:latin typeface="Calibri"/>
                      </a:endParaRPr>
                    </a:p>
                  </a:txBody>
                  <a:tcPr marL="9525" marR="9525" marT="9525" marB="0" anchor="ctr"/>
                </a:tc>
              </a:tr>
              <a:tr h="272906">
                <a:tc>
                  <a:txBody>
                    <a:bodyPr/>
                    <a:lstStyle/>
                    <a:p>
                      <a:pPr algn="l" fontAlgn="ctr"/>
                      <a:r>
                        <a:rPr lang="tr-TR" sz="1800" b="1" u="none" strike="noStrike">
                          <a:effectLst/>
                        </a:rPr>
                        <a:t>ÖZEL GÜZELBAHÇE SEÇKİN ORTAOKULU</a:t>
                      </a:r>
                      <a:endParaRPr lang="tr-TR" sz="1800" b="1" i="0" u="none" strike="noStrike">
                        <a:solidFill>
                          <a:srgbClr val="000000"/>
                        </a:solidFill>
                        <a:effectLst/>
                        <a:latin typeface="Calibri"/>
                      </a:endParaRPr>
                    </a:p>
                  </a:txBody>
                  <a:tcPr marL="9525" marR="9525" marT="9525" marB="0" anchor="ctr"/>
                </a:tc>
                <a:tc>
                  <a:txBody>
                    <a:bodyPr/>
                    <a:lstStyle/>
                    <a:p>
                      <a:pPr algn="ctr" fontAlgn="ctr"/>
                      <a:r>
                        <a:rPr lang="tr-TR" sz="2000" b="1" u="none" strike="noStrike" dirty="0">
                          <a:effectLst/>
                        </a:rPr>
                        <a:t>5</a:t>
                      </a:r>
                      <a:endParaRPr lang="tr-TR" sz="2000" b="1" i="0" u="none" strike="noStrike" dirty="0">
                        <a:solidFill>
                          <a:srgbClr val="000000"/>
                        </a:solidFill>
                        <a:effectLst/>
                        <a:latin typeface="Calibri"/>
                      </a:endParaRPr>
                    </a:p>
                  </a:txBody>
                  <a:tcPr marL="9525" marR="9525" marT="9525" marB="0" anchor="ctr"/>
                </a:tc>
              </a:tr>
              <a:tr h="272906">
                <a:tc>
                  <a:txBody>
                    <a:bodyPr/>
                    <a:lstStyle/>
                    <a:p>
                      <a:pPr algn="l" fontAlgn="ctr"/>
                      <a:r>
                        <a:rPr lang="tr-TR" sz="1800" b="1" u="none" strike="noStrike">
                          <a:effectLst/>
                        </a:rPr>
                        <a:t>ÖZEL İZMİR MARTI ORTAOKULU</a:t>
                      </a:r>
                      <a:endParaRPr lang="tr-TR" sz="1800" b="1" i="0" u="none" strike="noStrike">
                        <a:solidFill>
                          <a:srgbClr val="000000"/>
                        </a:solidFill>
                        <a:effectLst/>
                        <a:latin typeface="Calibri"/>
                      </a:endParaRPr>
                    </a:p>
                  </a:txBody>
                  <a:tcPr marL="9525" marR="9525" marT="9525" marB="0" anchor="ctr"/>
                </a:tc>
                <a:tc>
                  <a:txBody>
                    <a:bodyPr/>
                    <a:lstStyle/>
                    <a:p>
                      <a:pPr algn="ctr" fontAlgn="ctr"/>
                      <a:r>
                        <a:rPr lang="tr-TR" sz="2000" b="1" u="none" strike="noStrike" dirty="0">
                          <a:effectLst/>
                        </a:rPr>
                        <a:t>2</a:t>
                      </a:r>
                      <a:endParaRPr lang="tr-TR" sz="2000" b="1" i="0" u="none" strike="noStrike" dirty="0">
                        <a:solidFill>
                          <a:srgbClr val="000000"/>
                        </a:solidFill>
                        <a:effectLst/>
                        <a:latin typeface="Calibri"/>
                      </a:endParaRPr>
                    </a:p>
                  </a:txBody>
                  <a:tcPr marL="9525" marR="9525" marT="9525" marB="0" anchor="ctr"/>
                </a:tc>
              </a:tr>
              <a:tr h="272906">
                <a:tc>
                  <a:txBody>
                    <a:bodyPr/>
                    <a:lstStyle/>
                    <a:p>
                      <a:pPr algn="l" fontAlgn="ctr"/>
                      <a:r>
                        <a:rPr lang="tr-TR" sz="1800" b="1" u="none" strike="noStrike">
                          <a:effectLst/>
                        </a:rPr>
                        <a:t>ÖZEL BİLGİNCE ORTAOKULU</a:t>
                      </a:r>
                      <a:endParaRPr lang="tr-TR" sz="1800" b="1" i="0" u="none" strike="noStrike">
                        <a:solidFill>
                          <a:srgbClr val="000000"/>
                        </a:solidFill>
                        <a:effectLst/>
                        <a:latin typeface="Calibri"/>
                      </a:endParaRPr>
                    </a:p>
                  </a:txBody>
                  <a:tcPr marL="9525" marR="9525" marT="9525" marB="0" anchor="ctr"/>
                </a:tc>
                <a:tc>
                  <a:txBody>
                    <a:bodyPr/>
                    <a:lstStyle/>
                    <a:p>
                      <a:pPr algn="ctr" fontAlgn="ctr"/>
                      <a:r>
                        <a:rPr lang="tr-TR" sz="2000" b="1" u="none" strike="noStrike" dirty="0">
                          <a:effectLst/>
                        </a:rPr>
                        <a:t>3</a:t>
                      </a:r>
                      <a:endParaRPr lang="tr-TR" sz="2000" b="1" i="0" u="none" strike="noStrike" dirty="0">
                        <a:solidFill>
                          <a:srgbClr val="000000"/>
                        </a:solidFill>
                        <a:effectLst/>
                        <a:latin typeface="Calibri"/>
                      </a:endParaRPr>
                    </a:p>
                  </a:txBody>
                  <a:tcPr marL="9525" marR="9525" marT="9525" marB="0" anchor="ctr"/>
                </a:tc>
              </a:tr>
              <a:tr h="272906">
                <a:tc>
                  <a:txBody>
                    <a:bodyPr/>
                    <a:lstStyle/>
                    <a:p>
                      <a:pPr algn="l" fontAlgn="ctr"/>
                      <a:r>
                        <a:rPr lang="tr-TR" sz="1800" b="1" u="none" strike="noStrike">
                          <a:effectLst/>
                        </a:rPr>
                        <a:t>ÖZEL GÜZELBAHÇE PİRİREİS ORTAOKULU</a:t>
                      </a:r>
                      <a:endParaRPr lang="tr-TR" sz="1800" b="1" i="0" u="none" strike="noStrike">
                        <a:solidFill>
                          <a:srgbClr val="000000"/>
                        </a:solidFill>
                        <a:effectLst/>
                        <a:latin typeface="Calibri"/>
                      </a:endParaRPr>
                    </a:p>
                  </a:txBody>
                  <a:tcPr marL="9525" marR="9525" marT="9525" marB="0" anchor="ctr"/>
                </a:tc>
                <a:tc>
                  <a:txBody>
                    <a:bodyPr/>
                    <a:lstStyle/>
                    <a:p>
                      <a:pPr algn="ctr" fontAlgn="ctr"/>
                      <a:r>
                        <a:rPr lang="tr-TR" sz="2000" b="1" u="none" strike="noStrike" dirty="0">
                          <a:effectLst/>
                        </a:rPr>
                        <a:t>2</a:t>
                      </a:r>
                      <a:endParaRPr lang="tr-TR" sz="2000" b="1" i="0" u="none" strike="noStrike" dirty="0">
                        <a:solidFill>
                          <a:srgbClr val="000000"/>
                        </a:solidFill>
                        <a:effectLst/>
                        <a:latin typeface="Calibri"/>
                      </a:endParaRPr>
                    </a:p>
                  </a:txBody>
                  <a:tcPr marL="9525" marR="9525" marT="9525" marB="0" anchor="ctr"/>
                </a:tc>
              </a:tr>
              <a:tr h="272906">
                <a:tc>
                  <a:txBody>
                    <a:bodyPr/>
                    <a:lstStyle/>
                    <a:p>
                      <a:pPr algn="l" fontAlgn="ctr"/>
                      <a:r>
                        <a:rPr lang="tr-TR" sz="1800" b="1" u="none" strike="noStrike">
                          <a:effectLst/>
                        </a:rPr>
                        <a:t>ÖZEL KENT ORTAOKULU </a:t>
                      </a:r>
                      <a:endParaRPr lang="tr-TR" sz="1800" b="1" i="0" u="none" strike="noStrike">
                        <a:solidFill>
                          <a:srgbClr val="000000"/>
                        </a:solidFill>
                        <a:effectLst/>
                        <a:latin typeface="Calibri"/>
                      </a:endParaRPr>
                    </a:p>
                  </a:txBody>
                  <a:tcPr marL="9525" marR="9525" marT="9525" marB="0" anchor="ctr"/>
                </a:tc>
                <a:tc>
                  <a:txBody>
                    <a:bodyPr/>
                    <a:lstStyle/>
                    <a:p>
                      <a:pPr algn="ctr" fontAlgn="ctr"/>
                      <a:r>
                        <a:rPr lang="tr-TR" sz="2000" b="1" u="none" strike="noStrike" dirty="0">
                          <a:effectLst/>
                        </a:rPr>
                        <a:t>3</a:t>
                      </a:r>
                      <a:endParaRPr lang="tr-TR" sz="2000" b="1" i="0" u="none" strike="noStrike" dirty="0">
                        <a:solidFill>
                          <a:srgbClr val="000000"/>
                        </a:solidFill>
                        <a:effectLst/>
                        <a:latin typeface="Calibri"/>
                      </a:endParaRPr>
                    </a:p>
                  </a:txBody>
                  <a:tcPr marL="9525" marR="9525" marT="9525" marB="0" anchor="ctr"/>
                </a:tc>
              </a:tr>
              <a:tr h="272906">
                <a:tc>
                  <a:txBody>
                    <a:bodyPr/>
                    <a:lstStyle/>
                    <a:p>
                      <a:pPr algn="l" fontAlgn="ctr"/>
                      <a:r>
                        <a:rPr lang="tr-TR" sz="1800" b="1" u="none" strike="noStrike">
                          <a:effectLst/>
                        </a:rPr>
                        <a:t>ÖZEL OĞUZHAN  ORTAOKULU</a:t>
                      </a:r>
                      <a:endParaRPr lang="tr-TR" sz="1800" b="1" i="0" u="none" strike="noStrike">
                        <a:solidFill>
                          <a:srgbClr val="000000"/>
                        </a:solidFill>
                        <a:effectLst/>
                        <a:latin typeface="Calibri"/>
                      </a:endParaRPr>
                    </a:p>
                  </a:txBody>
                  <a:tcPr marL="9525" marR="9525" marT="9525" marB="0" anchor="ctr"/>
                </a:tc>
                <a:tc>
                  <a:txBody>
                    <a:bodyPr/>
                    <a:lstStyle/>
                    <a:p>
                      <a:pPr algn="ctr" fontAlgn="ctr"/>
                      <a:r>
                        <a:rPr lang="tr-TR" sz="2000" b="1" u="none" strike="noStrike" dirty="0">
                          <a:effectLst/>
                        </a:rPr>
                        <a:t>2</a:t>
                      </a:r>
                      <a:endParaRPr lang="tr-TR" sz="2000" b="1" i="0" u="none" strike="noStrike" dirty="0">
                        <a:solidFill>
                          <a:srgbClr val="000000"/>
                        </a:solidFill>
                        <a:effectLst/>
                        <a:latin typeface="Calibri"/>
                      </a:endParaRPr>
                    </a:p>
                  </a:txBody>
                  <a:tcPr marL="9525" marR="9525" marT="9525" marB="0" anchor="ctr"/>
                </a:tc>
              </a:tr>
              <a:tr h="272906">
                <a:tc>
                  <a:txBody>
                    <a:bodyPr/>
                    <a:lstStyle/>
                    <a:p>
                      <a:pPr algn="l" fontAlgn="ctr"/>
                      <a:r>
                        <a:rPr lang="tr-TR" sz="1800" b="1" u="none" strike="noStrike">
                          <a:effectLst/>
                        </a:rPr>
                        <a:t>ÖZEL OĞUZHAN ÖZKAYA ORTAOKULU</a:t>
                      </a:r>
                      <a:endParaRPr lang="tr-TR" sz="1800" b="1" i="0" u="none" strike="noStrike">
                        <a:solidFill>
                          <a:srgbClr val="000000"/>
                        </a:solidFill>
                        <a:effectLst/>
                        <a:latin typeface="Calibri"/>
                      </a:endParaRPr>
                    </a:p>
                  </a:txBody>
                  <a:tcPr marL="9525" marR="9525" marT="9525" marB="0" anchor="ctr"/>
                </a:tc>
                <a:tc>
                  <a:txBody>
                    <a:bodyPr/>
                    <a:lstStyle/>
                    <a:p>
                      <a:pPr algn="ctr" fontAlgn="ctr"/>
                      <a:r>
                        <a:rPr lang="tr-TR" sz="2000" b="1" u="none" strike="noStrike" dirty="0">
                          <a:effectLst/>
                        </a:rPr>
                        <a:t>5</a:t>
                      </a:r>
                      <a:endParaRPr lang="tr-TR" sz="2000" b="1" i="0" u="none" strike="noStrike" dirty="0">
                        <a:solidFill>
                          <a:srgbClr val="000000"/>
                        </a:solidFill>
                        <a:effectLst/>
                        <a:latin typeface="Calibri"/>
                      </a:endParaRPr>
                    </a:p>
                  </a:txBody>
                  <a:tcPr marL="9525" marR="9525" marT="9525" marB="0" anchor="ctr"/>
                </a:tc>
              </a:tr>
              <a:tr h="392336">
                <a:tc>
                  <a:txBody>
                    <a:bodyPr/>
                    <a:lstStyle/>
                    <a:p>
                      <a:pPr algn="l" fontAlgn="ctr"/>
                      <a:r>
                        <a:rPr lang="tr-TR" sz="1800" b="1" u="none" strike="noStrike">
                          <a:effectLst/>
                        </a:rPr>
                        <a:t>MUSTAFA SAADET ALANYALIOĞLU ORTAOKULU</a:t>
                      </a:r>
                      <a:endParaRPr lang="tr-TR" sz="1800" b="1" i="0" u="none" strike="noStrike">
                        <a:solidFill>
                          <a:srgbClr val="000000"/>
                        </a:solidFill>
                        <a:effectLst/>
                        <a:latin typeface="Calibri"/>
                      </a:endParaRPr>
                    </a:p>
                  </a:txBody>
                  <a:tcPr marL="9525" marR="9525" marT="9525" marB="0" anchor="ctr"/>
                </a:tc>
                <a:tc>
                  <a:txBody>
                    <a:bodyPr/>
                    <a:lstStyle/>
                    <a:p>
                      <a:pPr algn="ctr" fontAlgn="ctr"/>
                      <a:r>
                        <a:rPr lang="tr-TR" sz="2000" b="1" u="none" strike="noStrike" dirty="0">
                          <a:effectLst/>
                        </a:rPr>
                        <a:t>2</a:t>
                      </a:r>
                      <a:endParaRPr lang="tr-TR" sz="2000" b="1" i="0" u="none" strike="noStrike" dirty="0">
                        <a:solidFill>
                          <a:srgbClr val="000000"/>
                        </a:solidFill>
                        <a:effectLst/>
                        <a:latin typeface="Calibri"/>
                      </a:endParaRPr>
                    </a:p>
                  </a:txBody>
                  <a:tcPr marL="9525" marR="9525" marT="9525" marB="0" anchor="ctr"/>
                </a:tc>
              </a:tr>
              <a:tr h="272906">
                <a:tc>
                  <a:txBody>
                    <a:bodyPr/>
                    <a:lstStyle/>
                    <a:p>
                      <a:pPr algn="l" fontAlgn="ctr"/>
                      <a:r>
                        <a:rPr lang="tr-TR" sz="1800" b="1" u="none" strike="noStrike">
                          <a:effectLst/>
                        </a:rPr>
                        <a:t>ÖZEL GÜZELBAHÇE BAHÇEŞEHİR ORTAOKULU</a:t>
                      </a:r>
                      <a:endParaRPr lang="tr-TR" sz="1800" b="1" i="0" u="none" strike="noStrike">
                        <a:solidFill>
                          <a:srgbClr val="000000"/>
                        </a:solidFill>
                        <a:effectLst/>
                        <a:latin typeface="Calibri"/>
                      </a:endParaRPr>
                    </a:p>
                  </a:txBody>
                  <a:tcPr marL="9525" marR="9525" marT="9525" marB="0" anchor="ctr"/>
                </a:tc>
                <a:tc>
                  <a:txBody>
                    <a:bodyPr/>
                    <a:lstStyle/>
                    <a:p>
                      <a:pPr algn="ctr" fontAlgn="ctr"/>
                      <a:r>
                        <a:rPr lang="tr-TR" sz="2000" b="1" u="none" strike="noStrike" dirty="0">
                          <a:effectLst/>
                        </a:rPr>
                        <a:t>4</a:t>
                      </a:r>
                      <a:endParaRPr lang="tr-TR" sz="2000" b="1" i="0" u="none" strike="noStrike" dirty="0">
                        <a:solidFill>
                          <a:srgbClr val="000000"/>
                        </a:solidFill>
                        <a:effectLst/>
                        <a:latin typeface="Calibri"/>
                      </a:endParaRPr>
                    </a:p>
                  </a:txBody>
                  <a:tcPr marL="9525" marR="9525" marT="9525" marB="0" anchor="ctr"/>
                </a:tc>
              </a:tr>
            </a:tbl>
          </a:graphicData>
        </a:graphic>
      </p:graphicFrame>
      <p:sp>
        <p:nvSpPr>
          <p:cNvPr id="6" name="Dikdörtgen 5"/>
          <p:cNvSpPr/>
          <p:nvPr/>
        </p:nvSpPr>
        <p:spPr>
          <a:xfrm>
            <a:off x="1568752" y="595118"/>
            <a:ext cx="9805182" cy="830997"/>
          </a:xfrm>
          <a:prstGeom prst="rect">
            <a:avLst/>
          </a:prstGeom>
        </p:spPr>
        <p:txBody>
          <a:bodyPr wrap="square">
            <a:spAutoFit/>
          </a:bodyPr>
          <a:lstStyle/>
          <a:p>
            <a:pPr lvl="0"/>
            <a:r>
              <a:rPr lang="tr-TR" sz="2400" b="1" dirty="0">
                <a:solidFill>
                  <a:prstClr val="black"/>
                </a:solidFill>
              </a:rPr>
              <a:t>İlçemizde Temel Öğretimden Ortaöğretime Geçiş </a:t>
            </a:r>
            <a:r>
              <a:rPr lang="tr-TR" sz="2400" b="1" dirty="0" smtClean="0">
                <a:solidFill>
                  <a:prstClr val="black"/>
                </a:solidFill>
              </a:rPr>
              <a:t>Sınavının Okullar Bazında Toplam Salon Sayıları</a:t>
            </a:r>
          </a:p>
        </p:txBody>
      </p:sp>
      <p:sp>
        <p:nvSpPr>
          <p:cNvPr id="8" name="Metin kutusu 7"/>
          <p:cNvSpPr txBox="1"/>
          <p:nvPr/>
        </p:nvSpPr>
        <p:spPr>
          <a:xfrm>
            <a:off x="4785240" y="6252881"/>
            <a:ext cx="3454985" cy="461665"/>
          </a:xfrm>
          <a:prstGeom prst="rect">
            <a:avLst/>
          </a:prstGeom>
          <a:noFill/>
        </p:spPr>
        <p:txBody>
          <a:bodyPr wrap="none" rtlCol="0">
            <a:spAutoFit/>
          </a:bodyPr>
          <a:lstStyle/>
          <a:p>
            <a:r>
              <a:rPr lang="tr-TR" sz="2400" b="1" dirty="0" smtClean="0"/>
              <a:t>TOPLAM SALON SAYISI:56</a:t>
            </a:r>
            <a:endParaRPr lang="tr-TR" sz="2400" b="1"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16" y="1"/>
            <a:ext cx="10590213" cy="595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33648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Resim 8"/>
          <p:cNvPicPr>
            <a:picLocks noChangeAspect="1"/>
          </p:cNvPicPr>
          <p:nvPr/>
        </p:nvPicPr>
        <p:blipFill>
          <a:blip r:embed="rId2"/>
          <a:srcRect/>
          <a:stretch>
            <a:fillRect/>
          </a:stretch>
        </p:blipFill>
        <p:spPr bwMode="auto">
          <a:xfrm>
            <a:off x="4329112" y="1300163"/>
            <a:ext cx="7443787" cy="5300661"/>
          </a:xfrm>
          <a:prstGeom prst="rect">
            <a:avLst/>
          </a:prstGeom>
          <a:noFill/>
          <a:ln w="9525">
            <a:noFill/>
            <a:miter lim="800000"/>
            <a:headEnd/>
            <a:tailEnd/>
          </a:ln>
        </p:spPr>
      </p:pic>
      <p:sp>
        <p:nvSpPr>
          <p:cNvPr id="3" name="Sağ Ok 2"/>
          <p:cNvSpPr/>
          <p:nvPr/>
        </p:nvSpPr>
        <p:spPr>
          <a:xfrm>
            <a:off x="192617" y="3414712"/>
            <a:ext cx="4030133" cy="1231900"/>
          </a:xfrm>
          <a:prstGeom prst="rightArrow">
            <a:avLst/>
          </a:prstGeom>
          <a:solidFill>
            <a:srgbClr val="8064A2"/>
          </a:solidFill>
          <a:ln w="25400" cap="flat" cmpd="sng" algn="ctr">
            <a:solidFill>
              <a:srgbClr val="8064A2">
                <a:shade val="50000"/>
              </a:srgbClr>
            </a:solidFill>
            <a:prstDash val="solid"/>
          </a:ln>
          <a:effectLst/>
        </p:spPr>
        <p:txBody>
          <a:bodyPr anchor="ctr"/>
          <a:lstStyle/>
          <a:p>
            <a:pPr algn="ctr" eaLnBrk="1" hangingPunct="1">
              <a:defRPr/>
            </a:pPr>
            <a:r>
              <a:rPr lang="tr-TR" b="1" kern="0" dirty="0">
                <a:solidFill>
                  <a:prstClr val="white"/>
                </a:solidFill>
                <a:latin typeface="Arial" pitchFamily="34" charset="0"/>
              </a:rPr>
              <a:t>Silik Kodlama Yapılmış!</a:t>
            </a:r>
          </a:p>
        </p:txBody>
      </p:sp>
      <p:sp>
        <p:nvSpPr>
          <p:cNvPr id="4" name="Sağ Ok 3"/>
          <p:cNvSpPr/>
          <p:nvPr/>
        </p:nvSpPr>
        <p:spPr>
          <a:xfrm>
            <a:off x="184679" y="2024063"/>
            <a:ext cx="4131733" cy="1163638"/>
          </a:xfrm>
          <a:prstGeom prst="rightArrow">
            <a:avLst/>
          </a:prstGeom>
          <a:solidFill>
            <a:srgbClr val="8064A2"/>
          </a:solidFill>
          <a:ln w="25400" cap="flat" cmpd="sng" algn="ctr">
            <a:solidFill>
              <a:srgbClr val="8064A2">
                <a:shade val="50000"/>
              </a:srgbClr>
            </a:solidFill>
            <a:prstDash val="solid"/>
          </a:ln>
          <a:effectLst/>
        </p:spPr>
        <p:txBody>
          <a:bodyPr anchor="ctr"/>
          <a:lstStyle/>
          <a:p>
            <a:pPr algn="ctr" eaLnBrk="1" hangingPunct="1">
              <a:defRPr/>
            </a:pPr>
            <a:r>
              <a:rPr lang="tr-TR" b="1" kern="0" dirty="0">
                <a:solidFill>
                  <a:prstClr val="white"/>
                </a:solidFill>
                <a:latin typeface="Arial" pitchFamily="34" charset="0"/>
              </a:rPr>
              <a:t>T.C. Kimlik Numarası Girilmemiş!</a:t>
            </a:r>
          </a:p>
        </p:txBody>
      </p:sp>
      <p:sp>
        <p:nvSpPr>
          <p:cNvPr id="52229" name="Unvan 1"/>
          <p:cNvSpPr>
            <a:spLocks noGrp="1"/>
          </p:cNvSpPr>
          <p:nvPr>
            <p:ph type="title"/>
          </p:nvPr>
        </p:nvSpPr>
        <p:spPr>
          <a:xfrm>
            <a:off x="1117600" y="774700"/>
            <a:ext cx="8085667" cy="857250"/>
          </a:xfrm>
        </p:spPr>
        <p:txBody>
          <a:bodyPr/>
          <a:lstStyle/>
          <a:p>
            <a:pPr eaLnBrk="1" hangingPunct="1"/>
            <a:r>
              <a:rPr lang="tr-TR" altLang="tr-TR" b="1" smtClean="0"/>
              <a:t>Yanlış Kodlama Örnekleri</a:t>
            </a:r>
          </a:p>
        </p:txBody>
      </p:sp>
      <p:sp>
        <p:nvSpPr>
          <p:cNvPr id="6" name="Unvan 1"/>
          <p:cNvSpPr txBox="1">
            <a:spLocks/>
          </p:cNvSpPr>
          <p:nvPr/>
        </p:nvSpPr>
        <p:spPr bwMode="auto">
          <a:xfrm>
            <a:off x="3127375" y="212726"/>
            <a:ext cx="8085667" cy="857250"/>
          </a:xfrm>
          <a:prstGeom prst="rect">
            <a:avLst/>
          </a:prstGeom>
          <a:noFill/>
          <a:ln w="9525">
            <a:noFill/>
            <a:miter lim="800000"/>
            <a:headEnd/>
            <a:tailEnd/>
          </a:ln>
          <a:effectLst/>
        </p:spPr>
        <p:txBody>
          <a:bodyPr anchor="ctr"/>
          <a:lstStyle/>
          <a:p>
            <a:pPr algn="ctr" eaLnBrk="1" hangingPunct="1"/>
            <a:r>
              <a:rPr lang="tr-TR" altLang="tr-TR" sz="4000" b="1" dirty="0">
                <a:solidFill>
                  <a:srgbClr val="800000"/>
                </a:solidFill>
                <a:latin typeface="Arial Narrow" pitchFamily="34" charset="0"/>
              </a:rPr>
              <a:t>Yanlış Kodlama Örnekleri</a:t>
            </a:r>
          </a:p>
        </p:txBody>
      </p:sp>
    </p:spTree>
  </p:cSld>
  <p:clrMapOvr>
    <a:masterClrMapping/>
  </p:clrMapOvr>
  <p:transition spd="slow">
    <p:blinds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ğ Ok 2"/>
          <p:cNvSpPr/>
          <p:nvPr/>
        </p:nvSpPr>
        <p:spPr>
          <a:xfrm>
            <a:off x="333905" y="2176463"/>
            <a:ext cx="3856567" cy="1158875"/>
          </a:xfrm>
          <a:prstGeom prst="rightArrow">
            <a:avLst/>
          </a:prstGeom>
          <a:solidFill>
            <a:srgbClr val="8064A2"/>
          </a:solidFill>
          <a:ln w="25400" cap="flat" cmpd="sng" algn="ctr">
            <a:solidFill>
              <a:srgbClr val="8064A2">
                <a:shade val="50000"/>
              </a:srgbClr>
            </a:solidFill>
            <a:prstDash val="solid"/>
          </a:ln>
          <a:effectLst/>
        </p:spPr>
        <p:txBody>
          <a:bodyPr anchor="ctr"/>
          <a:lstStyle/>
          <a:p>
            <a:pPr algn="ctr" eaLnBrk="1" hangingPunct="1">
              <a:defRPr/>
            </a:pPr>
            <a:r>
              <a:rPr lang="tr-TR" b="1" kern="0" dirty="0">
                <a:solidFill>
                  <a:prstClr val="white"/>
                </a:solidFill>
                <a:latin typeface="Arial" pitchFamily="34" charset="0"/>
              </a:rPr>
              <a:t>T.C. Kimlik Kodlama Hatası!</a:t>
            </a:r>
          </a:p>
        </p:txBody>
      </p:sp>
      <p:pic>
        <p:nvPicPr>
          <p:cNvPr id="53251" name="Resim 4"/>
          <p:cNvPicPr>
            <a:picLocks noChangeAspect="1"/>
          </p:cNvPicPr>
          <p:nvPr/>
        </p:nvPicPr>
        <p:blipFill>
          <a:blip r:embed="rId2"/>
          <a:srcRect/>
          <a:stretch>
            <a:fillRect/>
          </a:stretch>
        </p:blipFill>
        <p:spPr bwMode="auto">
          <a:xfrm>
            <a:off x="4414837" y="1057275"/>
            <a:ext cx="7400925" cy="5614988"/>
          </a:xfrm>
          <a:prstGeom prst="rect">
            <a:avLst/>
          </a:prstGeom>
          <a:noFill/>
          <a:ln w="9525">
            <a:noFill/>
            <a:miter lim="800000"/>
            <a:headEnd/>
            <a:tailEnd/>
          </a:ln>
        </p:spPr>
      </p:pic>
      <p:sp>
        <p:nvSpPr>
          <p:cNvPr id="53252" name="Unvan 1"/>
          <p:cNvSpPr txBox="1">
            <a:spLocks/>
          </p:cNvSpPr>
          <p:nvPr/>
        </p:nvSpPr>
        <p:spPr bwMode="auto">
          <a:xfrm>
            <a:off x="3232150" y="171450"/>
            <a:ext cx="8085667" cy="785813"/>
          </a:xfrm>
          <a:prstGeom prst="rect">
            <a:avLst/>
          </a:prstGeom>
          <a:noFill/>
          <a:ln w="9525">
            <a:noFill/>
            <a:miter lim="800000"/>
            <a:headEnd/>
            <a:tailEnd/>
          </a:ln>
          <a:effectLst/>
        </p:spPr>
        <p:txBody>
          <a:bodyPr anchor="ctr"/>
          <a:lstStyle/>
          <a:p>
            <a:pPr algn="ctr" eaLnBrk="1" hangingPunct="1"/>
            <a:r>
              <a:rPr lang="tr-TR" altLang="tr-TR" sz="4000" b="1" dirty="0">
                <a:solidFill>
                  <a:srgbClr val="800000"/>
                </a:solidFill>
                <a:latin typeface="Arial Narrow" pitchFamily="34" charset="0"/>
              </a:rPr>
              <a:t>Yanlış Kodlama Örnekleri</a:t>
            </a:r>
          </a:p>
        </p:txBody>
      </p:sp>
    </p:spTree>
  </p:cSld>
  <p:clrMapOvr>
    <a:masterClrMapping/>
  </p:clrMapOvr>
  <p:transition spd="slow">
    <p:blinds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Resim 5"/>
          <p:cNvPicPr>
            <a:picLocks noChangeAspect="1"/>
          </p:cNvPicPr>
          <p:nvPr/>
        </p:nvPicPr>
        <p:blipFill>
          <a:blip r:embed="rId2"/>
          <a:srcRect/>
          <a:stretch>
            <a:fillRect/>
          </a:stretch>
        </p:blipFill>
        <p:spPr bwMode="auto">
          <a:xfrm>
            <a:off x="4486275" y="1100138"/>
            <a:ext cx="7058025" cy="5529262"/>
          </a:xfrm>
          <a:prstGeom prst="rect">
            <a:avLst/>
          </a:prstGeom>
          <a:noFill/>
          <a:ln w="9525">
            <a:noFill/>
            <a:miter lim="800000"/>
            <a:headEnd/>
            <a:tailEnd/>
          </a:ln>
        </p:spPr>
      </p:pic>
      <p:sp>
        <p:nvSpPr>
          <p:cNvPr id="3" name="Sağ Ok 2"/>
          <p:cNvSpPr/>
          <p:nvPr/>
        </p:nvSpPr>
        <p:spPr>
          <a:xfrm>
            <a:off x="368829" y="3700463"/>
            <a:ext cx="4051300" cy="155416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tr-TR" b="1" dirty="0">
                <a:solidFill>
                  <a:prstClr val="white"/>
                </a:solidFill>
              </a:rPr>
              <a:t>Kısmi Kodlama Yapılmış, diğerlerinde ise sadece işaret konulmuş!</a:t>
            </a:r>
          </a:p>
        </p:txBody>
      </p:sp>
      <p:sp>
        <p:nvSpPr>
          <p:cNvPr id="4" name="Sağ Ok 3"/>
          <p:cNvSpPr/>
          <p:nvPr/>
        </p:nvSpPr>
        <p:spPr>
          <a:xfrm>
            <a:off x="341843" y="2078038"/>
            <a:ext cx="3983567" cy="11430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r>
              <a:rPr lang="tr-TR" b="1" dirty="0">
                <a:solidFill>
                  <a:prstClr val="white"/>
                </a:solidFill>
              </a:rPr>
              <a:t>T.C. Kimlik Numarası Girilmemiş!</a:t>
            </a:r>
          </a:p>
        </p:txBody>
      </p:sp>
      <p:sp>
        <p:nvSpPr>
          <p:cNvPr id="54277" name="Unvan 1"/>
          <p:cNvSpPr txBox="1">
            <a:spLocks/>
          </p:cNvSpPr>
          <p:nvPr/>
        </p:nvSpPr>
        <p:spPr bwMode="auto">
          <a:xfrm>
            <a:off x="2917825" y="231775"/>
            <a:ext cx="8085667" cy="857250"/>
          </a:xfrm>
          <a:prstGeom prst="rect">
            <a:avLst/>
          </a:prstGeom>
          <a:noFill/>
          <a:ln w="9525">
            <a:noFill/>
            <a:miter lim="800000"/>
            <a:headEnd/>
            <a:tailEnd/>
          </a:ln>
          <a:effectLst/>
        </p:spPr>
        <p:txBody>
          <a:bodyPr anchor="ctr"/>
          <a:lstStyle/>
          <a:p>
            <a:pPr algn="ctr" eaLnBrk="1" hangingPunct="1"/>
            <a:r>
              <a:rPr lang="tr-TR" altLang="tr-TR" sz="4000" b="1" dirty="0" smtClean="0">
                <a:solidFill>
                  <a:srgbClr val="800000"/>
                </a:solidFill>
                <a:latin typeface="Arial Narrow" pitchFamily="34" charset="0"/>
              </a:rPr>
              <a:t>     Yanlış </a:t>
            </a:r>
            <a:r>
              <a:rPr lang="tr-TR" altLang="tr-TR" sz="4000" b="1" dirty="0">
                <a:solidFill>
                  <a:srgbClr val="800000"/>
                </a:solidFill>
                <a:latin typeface="Arial Narrow" pitchFamily="34" charset="0"/>
              </a:rPr>
              <a:t>Kodlama Örnekleri</a:t>
            </a:r>
          </a:p>
        </p:txBody>
      </p:sp>
    </p:spTree>
  </p:cSld>
  <p:clrMapOvr>
    <a:masterClrMapping/>
  </p:clrMapOvr>
  <p:transition spd="slow">
    <p:blinds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Resim 5"/>
          <p:cNvPicPr>
            <a:picLocks noChangeAspect="1"/>
          </p:cNvPicPr>
          <p:nvPr/>
        </p:nvPicPr>
        <p:blipFill>
          <a:blip r:embed="rId2"/>
          <a:srcRect/>
          <a:stretch>
            <a:fillRect/>
          </a:stretch>
        </p:blipFill>
        <p:spPr bwMode="auto">
          <a:xfrm>
            <a:off x="4672013" y="1057275"/>
            <a:ext cx="6943725" cy="5543550"/>
          </a:xfrm>
          <a:prstGeom prst="rect">
            <a:avLst/>
          </a:prstGeom>
          <a:noFill/>
          <a:ln w="9525">
            <a:noFill/>
            <a:miter lim="800000"/>
            <a:headEnd/>
            <a:tailEnd/>
          </a:ln>
        </p:spPr>
      </p:pic>
      <p:sp>
        <p:nvSpPr>
          <p:cNvPr id="3" name="Sağ Ok 2"/>
          <p:cNvSpPr/>
          <p:nvPr/>
        </p:nvSpPr>
        <p:spPr>
          <a:xfrm>
            <a:off x="182563" y="3884613"/>
            <a:ext cx="4019551" cy="927100"/>
          </a:xfrm>
          <a:prstGeom prst="rightArrow">
            <a:avLst/>
          </a:prstGeom>
          <a:solidFill>
            <a:srgbClr val="8064A2"/>
          </a:solidFill>
          <a:ln w="25400" cap="flat" cmpd="sng" algn="ctr">
            <a:solidFill>
              <a:srgbClr val="8064A2">
                <a:shade val="50000"/>
              </a:srgbClr>
            </a:solidFill>
            <a:prstDash val="solid"/>
          </a:ln>
          <a:effectLst/>
        </p:spPr>
        <p:txBody>
          <a:bodyPr anchor="ctr"/>
          <a:lstStyle/>
          <a:p>
            <a:pPr algn="ctr" eaLnBrk="1" hangingPunct="1">
              <a:defRPr/>
            </a:pPr>
            <a:r>
              <a:rPr lang="tr-TR" b="1" kern="0" dirty="0">
                <a:solidFill>
                  <a:prstClr val="white"/>
                </a:solidFill>
                <a:latin typeface="Arial" pitchFamily="34" charset="0"/>
              </a:rPr>
              <a:t>Silik Kodlama Yapılmış!</a:t>
            </a:r>
          </a:p>
        </p:txBody>
      </p:sp>
      <p:sp>
        <p:nvSpPr>
          <p:cNvPr id="4" name="Sağ Ok 3"/>
          <p:cNvSpPr/>
          <p:nvPr/>
        </p:nvSpPr>
        <p:spPr>
          <a:xfrm>
            <a:off x="239713" y="1943100"/>
            <a:ext cx="4019551" cy="973138"/>
          </a:xfrm>
          <a:prstGeom prst="rightArrow">
            <a:avLst/>
          </a:prstGeom>
          <a:solidFill>
            <a:srgbClr val="8064A2"/>
          </a:solidFill>
          <a:ln w="25400" cap="flat" cmpd="sng" algn="ctr">
            <a:solidFill>
              <a:srgbClr val="8064A2">
                <a:shade val="50000"/>
              </a:srgbClr>
            </a:solidFill>
            <a:prstDash val="solid"/>
          </a:ln>
          <a:effectLst/>
        </p:spPr>
        <p:txBody>
          <a:bodyPr anchor="ctr"/>
          <a:lstStyle/>
          <a:p>
            <a:pPr algn="ctr" eaLnBrk="1" hangingPunct="1">
              <a:defRPr/>
            </a:pPr>
            <a:r>
              <a:rPr lang="tr-TR" b="1" kern="0" dirty="0">
                <a:solidFill>
                  <a:prstClr val="white"/>
                </a:solidFill>
                <a:latin typeface="Arial" pitchFamily="34" charset="0"/>
              </a:rPr>
              <a:t>Silik Kodlama Yapılmış!</a:t>
            </a:r>
          </a:p>
        </p:txBody>
      </p:sp>
      <p:sp>
        <p:nvSpPr>
          <p:cNvPr id="55301" name="Unvan 1"/>
          <p:cNvSpPr txBox="1">
            <a:spLocks/>
          </p:cNvSpPr>
          <p:nvPr/>
        </p:nvSpPr>
        <p:spPr bwMode="auto">
          <a:xfrm>
            <a:off x="3017837" y="203200"/>
            <a:ext cx="8085667" cy="857250"/>
          </a:xfrm>
          <a:prstGeom prst="rect">
            <a:avLst/>
          </a:prstGeom>
          <a:noFill/>
          <a:ln w="9525">
            <a:noFill/>
            <a:miter lim="800000"/>
            <a:headEnd/>
            <a:tailEnd/>
          </a:ln>
          <a:effectLst/>
        </p:spPr>
        <p:txBody>
          <a:bodyPr anchor="ctr"/>
          <a:lstStyle/>
          <a:p>
            <a:pPr algn="ctr" eaLnBrk="1" hangingPunct="1"/>
            <a:r>
              <a:rPr lang="tr-TR" altLang="tr-TR" sz="4000" b="1" dirty="0">
                <a:solidFill>
                  <a:srgbClr val="800000"/>
                </a:solidFill>
                <a:latin typeface="Arial Narrow" pitchFamily="34" charset="0"/>
              </a:rPr>
              <a:t>Yanlış Kodlama Örnekleri</a:t>
            </a:r>
          </a:p>
        </p:txBody>
      </p:sp>
    </p:spTree>
  </p:cSld>
  <p:clrMapOvr>
    <a:masterClrMapping/>
  </p:clrMapOvr>
  <p:transition spd="slow">
    <p:blinds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Resim 4"/>
          <p:cNvPicPr>
            <a:picLocks noChangeAspect="1"/>
          </p:cNvPicPr>
          <p:nvPr/>
        </p:nvPicPr>
        <p:blipFill>
          <a:blip r:embed="rId2"/>
          <a:srcRect/>
          <a:stretch>
            <a:fillRect/>
          </a:stretch>
        </p:blipFill>
        <p:spPr bwMode="auto">
          <a:xfrm>
            <a:off x="242888" y="1085850"/>
            <a:ext cx="7058025" cy="5529263"/>
          </a:xfrm>
          <a:prstGeom prst="rect">
            <a:avLst/>
          </a:prstGeom>
          <a:noFill/>
          <a:ln w="9525">
            <a:noFill/>
            <a:miter lim="800000"/>
            <a:headEnd/>
            <a:tailEnd/>
          </a:ln>
        </p:spPr>
      </p:pic>
      <p:sp>
        <p:nvSpPr>
          <p:cNvPr id="3" name="Sol Ok 2"/>
          <p:cNvSpPr/>
          <p:nvPr/>
        </p:nvSpPr>
        <p:spPr>
          <a:xfrm>
            <a:off x="7486650" y="2757489"/>
            <a:ext cx="4260850" cy="1316038"/>
          </a:xfrm>
          <a:prstGeom prst="leftArrow">
            <a:avLst/>
          </a:prstGeom>
          <a:solidFill>
            <a:srgbClr val="8064A2"/>
          </a:solidFill>
          <a:ln w="25400" cap="flat" cmpd="sng" algn="ctr">
            <a:solidFill>
              <a:srgbClr val="8064A2">
                <a:shade val="50000"/>
              </a:srgbClr>
            </a:solidFill>
            <a:prstDash val="solid"/>
          </a:ln>
          <a:effectLst/>
        </p:spPr>
        <p:txBody>
          <a:bodyPr anchor="ctr"/>
          <a:lstStyle/>
          <a:p>
            <a:pPr algn="ctr" eaLnBrk="1" hangingPunct="1">
              <a:defRPr/>
            </a:pPr>
            <a:r>
              <a:rPr lang="tr-TR" b="1" kern="0" dirty="0">
                <a:solidFill>
                  <a:prstClr val="white"/>
                </a:solidFill>
                <a:latin typeface="Arial" pitchFamily="34" charset="0"/>
              </a:rPr>
              <a:t>Kitapçık Türü Girilmemiş!</a:t>
            </a:r>
          </a:p>
        </p:txBody>
      </p:sp>
      <p:sp>
        <p:nvSpPr>
          <p:cNvPr id="57348" name="Unvan 1"/>
          <p:cNvSpPr>
            <a:spLocks noGrp="1"/>
          </p:cNvSpPr>
          <p:nvPr>
            <p:ph type="title"/>
          </p:nvPr>
        </p:nvSpPr>
        <p:spPr/>
        <p:txBody>
          <a:bodyPr/>
          <a:lstStyle/>
          <a:p>
            <a:pPr eaLnBrk="1" hangingPunct="1"/>
            <a:r>
              <a:rPr lang="tr-TR" altLang="tr-TR" b="1" smtClean="0"/>
              <a:t>Yanlış Kodlama Örnekleri</a:t>
            </a:r>
          </a:p>
        </p:txBody>
      </p:sp>
      <p:sp>
        <p:nvSpPr>
          <p:cNvPr id="5" name="Unvan 1"/>
          <p:cNvSpPr txBox="1">
            <a:spLocks/>
          </p:cNvSpPr>
          <p:nvPr/>
        </p:nvSpPr>
        <p:spPr bwMode="auto">
          <a:xfrm>
            <a:off x="3003550" y="174625"/>
            <a:ext cx="8085667" cy="857250"/>
          </a:xfrm>
          <a:prstGeom prst="rect">
            <a:avLst/>
          </a:prstGeom>
          <a:noFill/>
          <a:ln w="9525">
            <a:noFill/>
            <a:miter lim="800000"/>
            <a:headEnd/>
            <a:tailEnd/>
          </a:ln>
          <a:effectLst/>
        </p:spPr>
        <p:txBody>
          <a:bodyPr anchor="ctr"/>
          <a:lstStyle/>
          <a:p>
            <a:pPr algn="ctr" eaLnBrk="1" hangingPunct="1"/>
            <a:r>
              <a:rPr lang="tr-TR" altLang="tr-TR" sz="4000" b="1" dirty="0" smtClean="0">
                <a:solidFill>
                  <a:srgbClr val="800000"/>
                </a:solidFill>
                <a:latin typeface="Arial Narrow" pitchFamily="34" charset="0"/>
              </a:rPr>
              <a:t>      Yanlış </a:t>
            </a:r>
            <a:r>
              <a:rPr lang="tr-TR" altLang="tr-TR" sz="4000" b="1" dirty="0">
                <a:solidFill>
                  <a:srgbClr val="800000"/>
                </a:solidFill>
                <a:latin typeface="Arial Narrow" pitchFamily="34" charset="0"/>
              </a:rPr>
              <a:t>Kodlama Örnekleri</a:t>
            </a:r>
          </a:p>
        </p:txBody>
      </p:sp>
    </p:spTree>
  </p:cSld>
  <p:clrMapOvr>
    <a:masterClrMapping/>
  </p:clrMapOvr>
  <p:transition spd="slow">
    <p:blinds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Resim 4"/>
          <p:cNvPicPr>
            <a:picLocks noChangeAspect="1"/>
          </p:cNvPicPr>
          <p:nvPr/>
        </p:nvPicPr>
        <p:blipFill>
          <a:blip r:embed="rId2"/>
          <a:srcRect/>
          <a:stretch>
            <a:fillRect/>
          </a:stretch>
        </p:blipFill>
        <p:spPr bwMode="auto">
          <a:xfrm>
            <a:off x="4429125" y="1143000"/>
            <a:ext cx="7100888" cy="5529263"/>
          </a:xfrm>
          <a:prstGeom prst="rect">
            <a:avLst/>
          </a:prstGeom>
          <a:noFill/>
          <a:ln w="9525">
            <a:noFill/>
            <a:miter lim="800000"/>
            <a:headEnd/>
            <a:tailEnd/>
          </a:ln>
        </p:spPr>
      </p:pic>
      <p:sp>
        <p:nvSpPr>
          <p:cNvPr id="3" name="Sağ Ok 2"/>
          <p:cNvSpPr/>
          <p:nvPr/>
        </p:nvSpPr>
        <p:spPr>
          <a:xfrm>
            <a:off x="304799" y="2514601"/>
            <a:ext cx="4165600" cy="1676400"/>
          </a:xfrm>
          <a:prstGeom prst="rightArrow">
            <a:avLst/>
          </a:prstGeom>
          <a:solidFill>
            <a:srgbClr val="8064A2"/>
          </a:solidFill>
          <a:ln w="25400" cap="flat" cmpd="sng" algn="ctr">
            <a:solidFill>
              <a:srgbClr val="8064A2">
                <a:shade val="50000"/>
              </a:srgbClr>
            </a:solidFill>
            <a:prstDash val="solid"/>
          </a:ln>
          <a:effectLst/>
        </p:spPr>
        <p:txBody>
          <a:bodyPr anchor="ctr"/>
          <a:lstStyle/>
          <a:p>
            <a:pPr algn="ctr" eaLnBrk="1" hangingPunct="1">
              <a:defRPr/>
            </a:pPr>
            <a:r>
              <a:rPr lang="tr-TR" b="1" kern="0" dirty="0">
                <a:solidFill>
                  <a:prstClr val="white"/>
                </a:solidFill>
                <a:latin typeface="Arial" pitchFamily="34" charset="0"/>
              </a:rPr>
              <a:t>Yedek Cevap Kağıdına Ad Soyad Bilgisi Girilmemiş!</a:t>
            </a:r>
          </a:p>
        </p:txBody>
      </p:sp>
      <p:sp>
        <p:nvSpPr>
          <p:cNvPr id="56324" name="Unvan 1"/>
          <p:cNvSpPr txBox="1">
            <a:spLocks/>
          </p:cNvSpPr>
          <p:nvPr/>
        </p:nvSpPr>
        <p:spPr bwMode="auto">
          <a:xfrm>
            <a:off x="2660650" y="288925"/>
            <a:ext cx="8085667" cy="857250"/>
          </a:xfrm>
          <a:prstGeom prst="rect">
            <a:avLst/>
          </a:prstGeom>
          <a:noFill/>
          <a:ln w="9525">
            <a:noFill/>
            <a:miter lim="800000"/>
            <a:headEnd/>
            <a:tailEnd/>
          </a:ln>
          <a:effectLst/>
        </p:spPr>
        <p:txBody>
          <a:bodyPr anchor="ctr"/>
          <a:lstStyle/>
          <a:p>
            <a:pPr algn="ctr" eaLnBrk="1" hangingPunct="1"/>
            <a:r>
              <a:rPr lang="tr-TR" altLang="tr-TR" sz="4000" b="1" dirty="0" smtClean="0">
                <a:solidFill>
                  <a:srgbClr val="800000"/>
                </a:solidFill>
                <a:latin typeface="Arial Narrow" pitchFamily="34" charset="0"/>
              </a:rPr>
              <a:t>     Yanlış </a:t>
            </a:r>
            <a:r>
              <a:rPr lang="tr-TR" altLang="tr-TR" sz="4000" b="1" dirty="0">
                <a:solidFill>
                  <a:srgbClr val="800000"/>
                </a:solidFill>
                <a:latin typeface="Arial Narrow" pitchFamily="34" charset="0"/>
              </a:rPr>
              <a:t>Kodlama Örnekleri</a:t>
            </a:r>
          </a:p>
        </p:txBody>
      </p:sp>
    </p:spTree>
  </p:cSld>
  <p:clrMapOvr>
    <a:masterClrMapping/>
  </p:clrMapOvr>
  <p:transition spd="slow">
    <p:blinds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Resim 5"/>
          <p:cNvPicPr>
            <a:picLocks noChangeAspect="1"/>
          </p:cNvPicPr>
          <p:nvPr/>
        </p:nvPicPr>
        <p:blipFill>
          <a:blip r:embed="rId2"/>
          <a:srcRect/>
          <a:stretch>
            <a:fillRect/>
          </a:stretch>
        </p:blipFill>
        <p:spPr bwMode="auto">
          <a:xfrm>
            <a:off x="300038" y="1114425"/>
            <a:ext cx="4106863" cy="5429250"/>
          </a:xfrm>
          <a:prstGeom prst="rect">
            <a:avLst/>
          </a:prstGeom>
          <a:noFill/>
          <a:ln w="9525">
            <a:noFill/>
            <a:miter lim="800000"/>
            <a:headEnd/>
            <a:tailEnd/>
          </a:ln>
        </p:spPr>
      </p:pic>
      <p:pic>
        <p:nvPicPr>
          <p:cNvPr id="58371" name="Resim 6"/>
          <p:cNvPicPr>
            <a:picLocks noChangeAspect="1"/>
          </p:cNvPicPr>
          <p:nvPr/>
        </p:nvPicPr>
        <p:blipFill>
          <a:blip r:embed="rId3"/>
          <a:srcRect/>
          <a:stretch>
            <a:fillRect/>
          </a:stretch>
        </p:blipFill>
        <p:spPr bwMode="auto">
          <a:xfrm>
            <a:off x="4406901" y="1257300"/>
            <a:ext cx="3492500" cy="5286375"/>
          </a:xfrm>
          <a:prstGeom prst="rect">
            <a:avLst/>
          </a:prstGeom>
          <a:noFill/>
          <a:ln w="9525">
            <a:noFill/>
            <a:miter lim="800000"/>
            <a:headEnd/>
            <a:tailEnd/>
          </a:ln>
        </p:spPr>
      </p:pic>
      <p:pic>
        <p:nvPicPr>
          <p:cNvPr id="58372" name="Resim 8"/>
          <p:cNvPicPr>
            <a:picLocks noChangeAspect="1"/>
          </p:cNvPicPr>
          <p:nvPr/>
        </p:nvPicPr>
        <p:blipFill>
          <a:blip r:embed="rId4"/>
          <a:srcRect/>
          <a:stretch>
            <a:fillRect/>
          </a:stretch>
        </p:blipFill>
        <p:spPr bwMode="auto">
          <a:xfrm>
            <a:off x="7899401" y="1185863"/>
            <a:ext cx="3973512" cy="5357812"/>
          </a:xfrm>
          <a:prstGeom prst="rect">
            <a:avLst/>
          </a:prstGeom>
          <a:noFill/>
          <a:ln w="9525">
            <a:noFill/>
            <a:miter lim="800000"/>
            <a:headEnd/>
            <a:tailEnd/>
          </a:ln>
        </p:spPr>
      </p:pic>
      <p:sp>
        <p:nvSpPr>
          <p:cNvPr id="8" name="Sağ Ok Belirtme Çizgisi 7"/>
          <p:cNvSpPr/>
          <p:nvPr/>
        </p:nvSpPr>
        <p:spPr>
          <a:xfrm>
            <a:off x="1945217" y="3581400"/>
            <a:ext cx="2741083" cy="1314450"/>
          </a:xfrm>
          <a:prstGeom prst="rightArrow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b="1" kern="0" dirty="0">
                <a:solidFill>
                  <a:prstClr val="white"/>
                </a:solidFill>
              </a:rPr>
              <a:t>Mürekkepli Kalem ile </a:t>
            </a:r>
            <a:r>
              <a:rPr lang="tr-TR" kern="0" dirty="0">
                <a:solidFill>
                  <a:prstClr val="white"/>
                </a:solidFill>
              </a:rPr>
              <a:t>Kod</a:t>
            </a:r>
            <a:r>
              <a:rPr lang="tr-TR" b="1" kern="0" dirty="0">
                <a:solidFill>
                  <a:prstClr val="white"/>
                </a:solidFill>
              </a:rPr>
              <a:t>lama !</a:t>
            </a:r>
          </a:p>
        </p:txBody>
      </p:sp>
      <p:sp>
        <p:nvSpPr>
          <p:cNvPr id="58374" name="Unvan 1"/>
          <p:cNvSpPr txBox="1">
            <a:spLocks/>
          </p:cNvSpPr>
          <p:nvPr/>
        </p:nvSpPr>
        <p:spPr bwMode="auto">
          <a:xfrm>
            <a:off x="3116263" y="171451"/>
            <a:ext cx="8085667" cy="914400"/>
          </a:xfrm>
          <a:prstGeom prst="rect">
            <a:avLst/>
          </a:prstGeom>
          <a:noFill/>
          <a:ln w="9525">
            <a:noFill/>
            <a:miter lim="800000"/>
            <a:headEnd/>
            <a:tailEnd/>
          </a:ln>
          <a:effectLst/>
        </p:spPr>
        <p:txBody>
          <a:bodyPr anchor="ctr"/>
          <a:lstStyle/>
          <a:p>
            <a:pPr algn="ctr" eaLnBrk="1" hangingPunct="1"/>
            <a:r>
              <a:rPr lang="tr-TR" altLang="tr-TR" sz="4000" b="1" dirty="0" smtClean="0">
                <a:solidFill>
                  <a:srgbClr val="800000"/>
                </a:solidFill>
                <a:latin typeface="Arial Narrow" pitchFamily="34" charset="0"/>
              </a:rPr>
              <a:t>    Yanlış </a:t>
            </a:r>
            <a:r>
              <a:rPr lang="tr-TR" altLang="tr-TR" sz="4000" b="1" dirty="0">
                <a:solidFill>
                  <a:srgbClr val="800000"/>
                </a:solidFill>
                <a:latin typeface="Arial Narrow" pitchFamily="34" charset="0"/>
              </a:rPr>
              <a:t>Kodlama Örnekleri</a:t>
            </a:r>
          </a:p>
        </p:txBody>
      </p:sp>
    </p:spTree>
  </p:cSld>
  <p:clrMapOvr>
    <a:masterClrMapping/>
  </p:clrMapOvr>
  <p:transition spd="slow">
    <p:blinds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039" y="1314450"/>
            <a:ext cx="6466730" cy="5100638"/>
          </a:xfrm>
          <a:prstGeom prst="rect">
            <a:avLst/>
          </a:prstGeom>
          <a:ln w="228600" cap="sq" cmpd="thickThin">
            <a:solidFill>
              <a:srgbClr val="000000"/>
            </a:solidFill>
            <a:prstDash val="solid"/>
            <a:miter lim="800000"/>
          </a:ln>
          <a:effectLst>
            <a:innerShdw blurRad="76200">
              <a:srgbClr val="000000"/>
            </a:innerShdw>
          </a:effectLst>
        </p:spPr>
      </p:pic>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6800" y="1300163"/>
            <a:ext cx="4313238" cy="5129212"/>
          </a:xfrm>
          <a:prstGeom prst="rect">
            <a:avLst/>
          </a:prstGeom>
          <a:ln w="228600" cap="sq" cmpd="thickThin">
            <a:solidFill>
              <a:srgbClr val="000000"/>
            </a:solidFill>
            <a:prstDash val="solid"/>
            <a:miter lim="800000"/>
          </a:ln>
          <a:effectLst>
            <a:innerShdw blurRad="76200">
              <a:srgbClr val="000000"/>
            </a:innerShdw>
          </a:effectLst>
        </p:spPr>
      </p:pic>
      <p:sp>
        <p:nvSpPr>
          <p:cNvPr id="5" name="Sağ Ok Belirtme Çizgisi 4"/>
          <p:cNvSpPr/>
          <p:nvPr/>
        </p:nvSpPr>
        <p:spPr>
          <a:xfrm>
            <a:off x="1775013" y="2811461"/>
            <a:ext cx="2641600" cy="2106613"/>
          </a:xfrm>
          <a:prstGeom prst="rightArrow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b="1" dirty="0"/>
              <a:t>Kitapçık Türü Girilmemiş !</a:t>
            </a:r>
          </a:p>
        </p:txBody>
      </p:sp>
      <p:sp>
        <p:nvSpPr>
          <p:cNvPr id="59397" name="Unvan 1"/>
          <p:cNvSpPr txBox="1">
            <a:spLocks/>
          </p:cNvSpPr>
          <p:nvPr/>
        </p:nvSpPr>
        <p:spPr bwMode="auto">
          <a:xfrm>
            <a:off x="3432175" y="0"/>
            <a:ext cx="8085667" cy="914400"/>
          </a:xfrm>
          <a:prstGeom prst="rect">
            <a:avLst/>
          </a:prstGeom>
          <a:noFill/>
          <a:ln w="9525">
            <a:noFill/>
            <a:miter lim="800000"/>
            <a:headEnd/>
            <a:tailEnd/>
          </a:ln>
          <a:effectLst/>
        </p:spPr>
        <p:txBody>
          <a:bodyPr anchor="ctr"/>
          <a:lstStyle/>
          <a:p>
            <a:pPr algn="ctr" eaLnBrk="1" hangingPunct="1"/>
            <a:r>
              <a:rPr lang="tr-TR" altLang="tr-TR" sz="4000" b="1" dirty="0" smtClean="0">
                <a:solidFill>
                  <a:srgbClr val="800000"/>
                </a:solidFill>
                <a:latin typeface="Arial Narrow" pitchFamily="34" charset="0"/>
              </a:rPr>
              <a:t>    Yanlış </a:t>
            </a:r>
            <a:r>
              <a:rPr lang="tr-TR" altLang="tr-TR" sz="4000" b="1" dirty="0">
                <a:solidFill>
                  <a:srgbClr val="800000"/>
                </a:solidFill>
                <a:latin typeface="Arial Narrow" pitchFamily="34" charset="0"/>
              </a:rPr>
              <a:t>Kodlama Örnekleri</a:t>
            </a:r>
          </a:p>
        </p:txBody>
      </p:sp>
    </p:spTree>
  </p:cSld>
  <p:clrMapOvr>
    <a:masterClrMapping/>
  </p:clrMapOvr>
  <p:transition spd="slow">
    <p:blinds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587070461"/>
              </p:ext>
            </p:extLst>
          </p:nvPr>
        </p:nvGraphicFramePr>
        <p:xfrm>
          <a:off x="1071561" y="874900"/>
          <a:ext cx="10044114" cy="1354984"/>
        </p:xfrm>
        <a:graphic>
          <a:graphicData uri="http://schemas.openxmlformats.org/drawingml/2006/table">
            <a:tbl>
              <a:tblPr/>
              <a:tblGrid>
                <a:gridCol w="1491690"/>
                <a:gridCol w="1528336"/>
                <a:gridCol w="2291424"/>
                <a:gridCol w="2291424"/>
                <a:gridCol w="2441240"/>
              </a:tblGrid>
              <a:tr h="230602">
                <a:tc gridSpan="5">
                  <a:txBody>
                    <a:bodyPr/>
                    <a:lstStyle/>
                    <a:p>
                      <a:pPr algn="ctr">
                        <a:lnSpc>
                          <a:spcPct val="107000"/>
                        </a:lnSpc>
                        <a:spcAft>
                          <a:spcPts val="0"/>
                        </a:spcAft>
                      </a:pPr>
                      <a:r>
                        <a:rPr lang="tr-TR" sz="1600" b="1" dirty="0">
                          <a:effectLst/>
                          <a:latin typeface="Arial" panose="020B0604020202020204" pitchFamily="34" charset="0"/>
                          <a:ea typeface="Calibri" panose="020F0502020204030204" pitchFamily="34" charset="0"/>
                          <a:cs typeface="Arial" panose="020B0604020202020204" pitchFamily="34" charset="0"/>
                        </a:rPr>
                        <a:t>ORTAK SINAVLAR UYGULAMA TAKVİMİ</a:t>
                      </a:r>
                      <a:endParaRPr lang="tr-TR"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61202">
                <a:tc>
                  <a:txBody>
                    <a:bodyPr/>
                    <a:lstStyle/>
                    <a:p>
                      <a:pPr algn="ctr">
                        <a:lnSpc>
                          <a:spcPct val="107000"/>
                        </a:lnSpc>
                        <a:spcAft>
                          <a:spcPts val="0"/>
                        </a:spcAft>
                      </a:pPr>
                      <a:r>
                        <a:rPr lang="tr-TR" sz="1600" b="1" dirty="0">
                          <a:effectLst/>
                          <a:latin typeface="Arial" panose="020B0604020202020204" pitchFamily="34" charset="0"/>
                          <a:ea typeface="Calibri" panose="020F0502020204030204" pitchFamily="34" charset="0"/>
                          <a:cs typeface="Arial" panose="020B0604020202020204" pitchFamily="34" charset="0"/>
                        </a:rPr>
                        <a:t>Sınıf</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tr-TR" sz="1600" b="1" dirty="0">
                          <a:effectLst/>
                          <a:latin typeface="Arial" panose="020B0604020202020204" pitchFamily="34" charset="0"/>
                          <a:ea typeface="Calibri" panose="020F0502020204030204" pitchFamily="34" charset="0"/>
                          <a:cs typeface="Arial" panose="020B0604020202020204" pitchFamily="34" charset="0"/>
                        </a:rPr>
                        <a:t>Dönem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tr-TR" sz="1600" b="1" dirty="0">
                          <a:effectLst/>
                          <a:latin typeface="Arial" panose="020B0604020202020204" pitchFamily="34" charset="0"/>
                          <a:ea typeface="Calibri" panose="020F0502020204030204" pitchFamily="34" charset="0"/>
                          <a:cs typeface="Arial" panose="020B0604020202020204" pitchFamily="34" charset="0"/>
                        </a:rPr>
                        <a:t>Sınav Tarihleri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tr-TR" sz="1600" b="1" dirty="0">
                          <a:effectLst/>
                          <a:latin typeface="Arial" panose="020B0604020202020204" pitchFamily="34" charset="0"/>
                          <a:ea typeface="Calibri" panose="020F0502020204030204" pitchFamily="34" charset="0"/>
                          <a:cs typeface="Arial" panose="020B0604020202020204" pitchFamily="34" charset="0"/>
                        </a:rPr>
                        <a:t>Mazeret Sınavı Tarihleri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tr-TR" sz="1600" b="1" dirty="0">
                          <a:effectLst/>
                          <a:latin typeface="Arial" panose="020B0604020202020204" pitchFamily="34" charset="0"/>
                          <a:ea typeface="Calibri" panose="020F0502020204030204" pitchFamily="34" charset="0"/>
                          <a:cs typeface="Arial" panose="020B0604020202020204" pitchFamily="34" charset="0"/>
                        </a:rPr>
                        <a:t>Sınav Sonuçlarının İlanı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572219">
                <a:tc>
                  <a:txBody>
                    <a:bodyPr/>
                    <a:lstStyle/>
                    <a:p>
                      <a:pPr algn="ctr">
                        <a:lnSpc>
                          <a:spcPct val="107000"/>
                        </a:lnSpc>
                        <a:spcAft>
                          <a:spcPts val="0"/>
                        </a:spcAft>
                      </a:pPr>
                      <a:r>
                        <a:rPr lang="tr-TR" sz="1600" b="1" dirty="0">
                          <a:effectLst/>
                          <a:latin typeface="Arial" panose="020B0604020202020204" pitchFamily="34" charset="0"/>
                          <a:ea typeface="Calibri" panose="020F0502020204030204" pitchFamily="34" charset="0"/>
                          <a:cs typeface="Arial" panose="020B0604020202020204" pitchFamily="34" charset="0"/>
                        </a:rPr>
                        <a:t>8’inci sınıf</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tr-TR" sz="1600" b="1" dirty="0">
                          <a:effectLst/>
                          <a:latin typeface="Arial" panose="020B0604020202020204" pitchFamily="34" charset="0"/>
                          <a:ea typeface="Calibri" panose="020F0502020204030204" pitchFamily="34" charset="0"/>
                          <a:cs typeface="Arial" panose="020B0604020202020204" pitchFamily="34" charset="0"/>
                        </a:rPr>
                        <a:t>1. Dönem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tr-TR" sz="1600" b="1" dirty="0">
                          <a:effectLst/>
                          <a:latin typeface="Arial" panose="020B0604020202020204" pitchFamily="34" charset="0"/>
                          <a:ea typeface="Calibri" panose="020F0502020204030204" pitchFamily="34" charset="0"/>
                          <a:cs typeface="Arial" panose="020B0604020202020204" pitchFamily="34" charset="0"/>
                        </a:rPr>
                        <a:t>23-24 Kasım 2016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tr-TR" sz="1600" b="1" dirty="0">
                          <a:effectLst/>
                          <a:latin typeface="Arial" panose="020B0604020202020204" pitchFamily="34" charset="0"/>
                          <a:ea typeface="Calibri" panose="020F0502020204030204" pitchFamily="34" charset="0"/>
                          <a:cs typeface="Arial" panose="020B0604020202020204" pitchFamily="34" charset="0"/>
                        </a:rPr>
                        <a:t>17-18 Aralık 2016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tr-TR" sz="1600" b="1" dirty="0">
                          <a:effectLst/>
                          <a:latin typeface="Arial" panose="020B0604020202020204" pitchFamily="34" charset="0"/>
                          <a:ea typeface="Calibri" panose="020F0502020204030204" pitchFamily="34" charset="0"/>
                          <a:cs typeface="Arial" panose="020B0604020202020204" pitchFamily="34" charset="0"/>
                        </a:rPr>
                        <a:t>Ocak 2017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
        <p:nvSpPr>
          <p:cNvPr id="7" name="İçerik Yer Tutucusu 2"/>
          <p:cNvSpPr txBox="1">
            <a:spLocks/>
          </p:cNvSpPr>
          <p:nvPr/>
        </p:nvSpPr>
        <p:spPr bwMode="auto">
          <a:xfrm>
            <a:off x="214313" y="2292438"/>
            <a:ext cx="11827433" cy="435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rtl="0" eaLnBrk="1" fontAlgn="base" hangingPunct="1">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1" fontAlgn="base" hangingPunct="1">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just">
              <a:lnSpc>
                <a:spcPct val="150000"/>
              </a:lnSpc>
              <a:buClr>
                <a:srgbClr val="FF0000"/>
              </a:buClr>
              <a:buFont typeface="Wingdings" panose="05000000000000000000" pitchFamily="2" charset="2"/>
              <a:buChar char="ü"/>
            </a:pPr>
            <a:r>
              <a:rPr lang="tr-TR" sz="2000" b="1" dirty="0" smtClean="0">
                <a:latin typeface="Arial" panose="020B0604020202020204" pitchFamily="34" charset="0"/>
                <a:cs typeface="Arial" panose="020B0604020202020204" pitchFamily="34" charset="0"/>
              </a:rPr>
              <a:t>23 Kasım 2016 Çarşamba ve 24 Kasım 2016 Perşembe günü 8. sınıf öğrencilerinin katılacağı ortak sınavlar, yurt içi ve yurt dışındaki sınav merkezlerinde, Türkiye saati ile her iki günde bir oturumda üç ders yazılısı olmak üzere iki oturum hâlinde yapılarak aynı anda tamamlanacaktır.</a:t>
            </a:r>
          </a:p>
          <a:p>
            <a:pPr marL="285750" indent="-285750" algn="just">
              <a:lnSpc>
                <a:spcPct val="150000"/>
              </a:lnSpc>
              <a:buClr>
                <a:srgbClr val="FF0000"/>
              </a:buClr>
              <a:buFont typeface="Wingdings" panose="05000000000000000000" pitchFamily="2" charset="2"/>
              <a:buChar char="ü"/>
            </a:pPr>
            <a:r>
              <a:rPr lang="tr-TR" sz="2000" b="1" dirty="0" smtClean="0">
                <a:latin typeface="Arial" panose="020B0604020202020204" pitchFamily="34" charset="0"/>
                <a:cs typeface="Arial" panose="020B0604020202020204" pitchFamily="34" charset="0"/>
              </a:rPr>
              <a:t>Ortak sınavlara mazeretleri nedeniyle katılamayan öğrenciler için,  17-18 Aralık 2016 tarihlerinde Bakanlıkça belirlenen merkezlerde mazeret sınavları yapılacaktır. </a:t>
            </a:r>
          </a:p>
          <a:p>
            <a:pPr algn="just">
              <a:lnSpc>
                <a:spcPct val="150000"/>
              </a:lnSpc>
            </a:pPr>
            <a:r>
              <a:rPr lang="tr-TR" sz="1800" dirty="0" smtClean="0">
                <a:latin typeface="Arial" panose="020B0604020202020204" pitchFamily="34" charset="0"/>
                <a:cs typeface="Arial" panose="020B0604020202020204" pitchFamily="34" charset="0"/>
              </a:rPr>
              <a:t>             </a:t>
            </a:r>
            <a:r>
              <a:rPr lang="tr-TR" sz="2000" b="1" dirty="0" smtClean="0">
                <a:latin typeface="Arial" panose="020B0604020202020204" pitchFamily="34" charset="0"/>
                <a:cs typeface="Arial" panose="020B0604020202020204" pitchFamily="34" charset="0"/>
              </a:rPr>
              <a:t>Valilikler ve İl/İlçe Milli Eğitim Müdürlüklerince söz konusu sınavlar için, sınav öncesi hazırlıklarında ve sınav uygulama süreçlerinde gerekli tedbirlerin alınması önem arz etmektedir.</a:t>
            </a:r>
            <a:endParaRPr lang="tr-TR" sz="2000" b="1"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5790" y="0"/>
            <a:ext cx="9652137" cy="9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54341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1689107873"/>
              </p:ext>
            </p:extLst>
          </p:nvPr>
        </p:nvGraphicFramePr>
        <p:xfrm>
          <a:off x="817620" y="1264022"/>
          <a:ext cx="10464464" cy="5311591"/>
        </p:xfrm>
        <a:graphic>
          <a:graphicData uri="http://schemas.openxmlformats.org/drawingml/2006/table">
            <a:tbl>
              <a:tblPr/>
              <a:tblGrid>
                <a:gridCol w="2835640"/>
                <a:gridCol w="2835640"/>
                <a:gridCol w="2219294"/>
                <a:gridCol w="2573890"/>
              </a:tblGrid>
              <a:tr h="328793">
                <a:tc gridSpan="4">
                  <a:txBody>
                    <a:bodyPr/>
                    <a:lstStyle/>
                    <a:p>
                      <a:pPr algn="just">
                        <a:lnSpc>
                          <a:spcPct val="115000"/>
                        </a:lnSpc>
                        <a:spcAft>
                          <a:spcPts val="0"/>
                        </a:spcAft>
                      </a:pPr>
                      <a:r>
                        <a:rPr lang="tr-TR" sz="1600" b="1" dirty="0">
                          <a:effectLst/>
                          <a:latin typeface="Arial" panose="020B0604020202020204" pitchFamily="34" charset="0"/>
                          <a:ea typeface="Calibri" panose="020F0502020204030204" pitchFamily="34" charset="0"/>
                          <a:cs typeface="Arial" panose="020B0604020202020204" pitchFamily="34" charset="0"/>
                        </a:rPr>
                        <a:t>ORTAK SINAVLAR BİRİNCİ GÜN OTURUMU</a:t>
                      </a:r>
                      <a:endParaRPr lang="tr-TR"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328793">
                <a:tc>
                  <a:txBody>
                    <a:bodyPr/>
                    <a:lstStyle/>
                    <a:p>
                      <a:pPr algn="just">
                        <a:lnSpc>
                          <a:spcPct val="115000"/>
                        </a:lnSpc>
                        <a:spcAft>
                          <a:spcPts val="0"/>
                        </a:spcAft>
                      </a:pPr>
                      <a:r>
                        <a:rPr lang="tr-TR" sz="1600" b="1" dirty="0">
                          <a:effectLst/>
                          <a:latin typeface="Arial" panose="020B0604020202020204" pitchFamily="34" charset="0"/>
                          <a:ea typeface="Calibri" panose="020F0502020204030204" pitchFamily="34" charset="0"/>
                          <a:cs typeface="Arial" panose="020B0604020202020204" pitchFamily="34" charset="0"/>
                        </a:rPr>
                        <a:t>DERS ADI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spcAft>
                          <a:spcPts val="0"/>
                        </a:spcAft>
                      </a:pPr>
                      <a:r>
                        <a:rPr lang="tr-TR" sz="1600" b="1" dirty="0">
                          <a:effectLst/>
                          <a:latin typeface="Arial" panose="020B0604020202020204" pitchFamily="34" charset="0"/>
                          <a:ea typeface="Calibri" panose="020F0502020204030204" pitchFamily="34" charset="0"/>
                          <a:cs typeface="Arial" panose="020B0604020202020204" pitchFamily="34" charset="0"/>
                        </a:rPr>
                        <a:t>BAŞLAMA SAATİ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spcAft>
                          <a:spcPts val="0"/>
                        </a:spcAft>
                      </a:pPr>
                      <a:r>
                        <a:rPr lang="tr-TR" sz="1600" b="1" dirty="0">
                          <a:effectLst/>
                          <a:latin typeface="Arial" panose="020B0604020202020204" pitchFamily="34" charset="0"/>
                          <a:ea typeface="Calibri" panose="020F0502020204030204" pitchFamily="34" charset="0"/>
                          <a:cs typeface="Arial" panose="020B0604020202020204" pitchFamily="34" charset="0"/>
                        </a:rPr>
                        <a:t>SORU SAYISI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spcAft>
                          <a:spcPts val="0"/>
                        </a:spcAft>
                      </a:pPr>
                      <a:r>
                        <a:rPr lang="tr-TR" sz="1600" b="1" dirty="0">
                          <a:effectLst/>
                          <a:latin typeface="Arial" panose="020B0604020202020204" pitchFamily="34" charset="0"/>
                          <a:ea typeface="Calibri" panose="020F0502020204030204" pitchFamily="34" charset="0"/>
                          <a:cs typeface="Arial" panose="020B0604020202020204" pitchFamily="34" charset="0"/>
                        </a:rPr>
                        <a:t>SÜRESİ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606470">
                <a:tc>
                  <a:txBody>
                    <a:bodyPr/>
                    <a:lstStyle/>
                    <a:p>
                      <a:pPr algn="just">
                        <a:lnSpc>
                          <a:spcPct val="115000"/>
                        </a:lnSpc>
                        <a:spcAft>
                          <a:spcPts val="0"/>
                        </a:spcAft>
                      </a:pPr>
                      <a:r>
                        <a:rPr lang="tr-TR" sz="1600" dirty="0">
                          <a:effectLst/>
                          <a:latin typeface="Arial" panose="020B0604020202020204" pitchFamily="34" charset="0"/>
                          <a:ea typeface="Calibri" panose="020F0502020204030204" pitchFamily="34" charset="0"/>
                          <a:cs typeface="Arial" panose="020B0604020202020204" pitchFamily="34" charset="0"/>
                        </a:rPr>
                        <a:t>Türkçe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spcAft>
                          <a:spcPts val="0"/>
                        </a:spcAft>
                      </a:pPr>
                      <a:r>
                        <a:rPr lang="tr-TR" sz="1600" dirty="0">
                          <a:effectLst/>
                          <a:latin typeface="Arial" panose="020B0604020202020204" pitchFamily="34" charset="0"/>
                          <a:ea typeface="Calibri" panose="020F0502020204030204" pitchFamily="34" charset="0"/>
                          <a:cs typeface="Arial" panose="020B0604020202020204" pitchFamily="34" charset="0"/>
                        </a:rPr>
                        <a:t>09.00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spcAft>
                          <a:spcPts val="0"/>
                        </a:spcAft>
                      </a:pPr>
                      <a:r>
                        <a:rPr lang="tr-TR" sz="1600" dirty="0">
                          <a:effectLst/>
                          <a:latin typeface="Arial" panose="020B0604020202020204" pitchFamily="34" charset="0"/>
                          <a:ea typeface="Calibri" panose="020F0502020204030204" pitchFamily="34" charset="0"/>
                          <a:cs typeface="Arial" panose="020B0604020202020204" pitchFamily="34" charset="0"/>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spcAft>
                          <a:spcPts val="0"/>
                        </a:spcAft>
                      </a:pPr>
                      <a:r>
                        <a:rPr lang="tr-TR" sz="1600" dirty="0">
                          <a:effectLst/>
                          <a:latin typeface="Arial" panose="020B0604020202020204" pitchFamily="34" charset="0"/>
                          <a:ea typeface="Calibri" panose="020F0502020204030204" pitchFamily="34" charset="0"/>
                          <a:cs typeface="Arial" panose="020B0604020202020204" pitchFamily="34" charset="0"/>
                        </a:rPr>
                        <a:t>40 DAKİKA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611884">
                <a:tc>
                  <a:txBody>
                    <a:bodyPr/>
                    <a:lstStyle/>
                    <a:p>
                      <a:pPr algn="just">
                        <a:lnSpc>
                          <a:spcPct val="115000"/>
                        </a:lnSpc>
                        <a:spcAft>
                          <a:spcPts val="0"/>
                        </a:spcAft>
                      </a:pPr>
                      <a:r>
                        <a:rPr lang="tr-TR" sz="1600" dirty="0">
                          <a:effectLst/>
                          <a:latin typeface="Arial" panose="020B0604020202020204" pitchFamily="34" charset="0"/>
                          <a:ea typeface="Calibri" panose="020F0502020204030204" pitchFamily="34" charset="0"/>
                          <a:cs typeface="Arial" panose="020B0604020202020204" pitchFamily="34" charset="0"/>
                        </a:rPr>
                        <a:t>Matematik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spcAft>
                          <a:spcPts val="0"/>
                        </a:spcAft>
                      </a:pPr>
                      <a:r>
                        <a:rPr lang="tr-TR" sz="1600" dirty="0">
                          <a:effectLst/>
                          <a:latin typeface="Arial" panose="020B0604020202020204" pitchFamily="34" charset="0"/>
                          <a:ea typeface="Calibri" panose="020F0502020204030204" pitchFamily="34" charset="0"/>
                          <a:cs typeface="Arial" panose="020B0604020202020204" pitchFamily="34" charset="0"/>
                        </a:rPr>
                        <a:t>10.10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spcAft>
                          <a:spcPts val="0"/>
                        </a:spcAft>
                      </a:pPr>
                      <a:r>
                        <a:rPr lang="tr-TR" sz="1600" dirty="0">
                          <a:effectLst/>
                          <a:latin typeface="Arial" panose="020B0604020202020204" pitchFamily="34" charset="0"/>
                          <a:ea typeface="Calibri" panose="020F0502020204030204" pitchFamily="34" charset="0"/>
                          <a:cs typeface="Arial" panose="020B0604020202020204" pitchFamily="34" charset="0"/>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spcAft>
                          <a:spcPts val="0"/>
                        </a:spcAft>
                      </a:pPr>
                      <a:r>
                        <a:rPr lang="tr-TR" sz="1600" dirty="0">
                          <a:effectLst/>
                          <a:latin typeface="Arial" panose="020B0604020202020204" pitchFamily="34" charset="0"/>
                          <a:ea typeface="Calibri" panose="020F0502020204030204" pitchFamily="34" charset="0"/>
                          <a:cs typeface="Arial" panose="020B0604020202020204" pitchFamily="34" charset="0"/>
                        </a:rPr>
                        <a:t>40 DAKİKA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757004">
                <a:tc>
                  <a:txBody>
                    <a:bodyPr/>
                    <a:lstStyle/>
                    <a:p>
                      <a:pPr>
                        <a:lnSpc>
                          <a:spcPct val="115000"/>
                        </a:lnSpc>
                        <a:spcAft>
                          <a:spcPts val="0"/>
                        </a:spcAft>
                      </a:pPr>
                      <a:r>
                        <a:rPr lang="tr-TR" sz="1600" dirty="0">
                          <a:effectLst/>
                          <a:latin typeface="Arial" panose="020B0604020202020204" pitchFamily="34" charset="0"/>
                          <a:ea typeface="Calibri" panose="020F0502020204030204" pitchFamily="34" charset="0"/>
                          <a:cs typeface="Arial" panose="020B0604020202020204" pitchFamily="34" charset="0"/>
                        </a:rPr>
                        <a:t>Din Kültürü ve Ahlâk Bilgisi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spcAft>
                          <a:spcPts val="0"/>
                        </a:spcAft>
                      </a:pPr>
                      <a:r>
                        <a:rPr lang="tr-TR" sz="1600" dirty="0">
                          <a:effectLst/>
                          <a:latin typeface="Arial" panose="020B0604020202020204" pitchFamily="34" charset="0"/>
                          <a:ea typeface="Calibri" panose="020F0502020204030204" pitchFamily="34" charset="0"/>
                          <a:cs typeface="Arial" panose="020B0604020202020204" pitchFamily="34" charset="0"/>
                        </a:rPr>
                        <a:t>11.20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spcAft>
                          <a:spcPts val="0"/>
                        </a:spcAft>
                      </a:pPr>
                      <a:r>
                        <a:rPr lang="tr-TR" sz="1600" dirty="0">
                          <a:effectLst/>
                          <a:latin typeface="Arial" panose="020B0604020202020204" pitchFamily="34" charset="0"/>
                          <a:ea typeface="Calibri" panose="020F0502020204030204" pitchFamily="34" charset="0"/>
                          <a:cs typeface="Arial" panose="020B0604020202020204" pitchFamily="34" charset="0"/>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spcAft>
                          <a:spcPts val="0"/>
                        </a:spcAft>
                      </a:pPr>
                      <a:r>
                        <a:rPr lang="tr-TR" sz="1600" dirty="0">
                          <a:effectLst/>
                          <a:latin typeface="Arial" panose="020B0604020202020204" pitchFamily="34" charset="0"/>
                          <a:ea typeface="Calibri" panose="020F0502020204030204" pitchFamily="34" charset="0"/>
                          <a:cs typeface="Arial" panose="020B0604020202020204" pitchFamily="34" charset="0"/>
                        </a:rPr>
                        <a:t>40 DAKİKA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328793">
                <a:tc gridSpan="4">
                  <a:txBody>
                    <a:bodyPr/>
                    <a:lstStyle/>
                    <a:p>
                      <a:pPr algn="just">
                        <a:lnSpc>
                          <a:spcPct val="115000"/>
                        </a:lnSpc>
                        <a:spcAft>
                          <a:spcPts val="0"/>
                        </a:spcAft>
                      </a:pPr>
                      <a:r>
                        <a:rPr lang="tr-TR" sz="1600" b="1" dirty="0">
                          <a:effectLst/>
                          <a:latin typeface="Arial" panose="020B0604020202020204" pitchFamily="34" charset="0"/>
                          <a:ea typeface="Calibri" panose="020F0502020204030204" pitchFamily="34" charset="0"/>
                          <a:cs typeface="Arial" panose="020B0604020202020204" pitchFamily="34" charset="0"/>
                        </a:rPr>
                        <a:t>ORTAK SINAVLAR İKİNCİ GÜN OTURUMU</a:t>
                      </a:r>
                      <a:endParaRPr lang="tr-TR"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328793">
                <a:tc>
                  <a:txBody>
                    <a:bodyPr/>
                    <a:lstStyle/>
                    <a:p>
                      <a:pPr algn="just">
                        <a:lnSpc>
                          <a:spcPct val="115000"/>
                        </a:lnSpc>
                        <a:spcAft>
                          <a:spcPts val="0"/>
                        </a:spcAft>
                      </a:pPr>
                      <a:r>
                        <a:rPr lang="tr-TR" sz="1600" b="1" dirty="0">
                          <a:effectLst/>
                          <a:latin typeface="Arial" panose="020B0604020202020204" pitchFamily="34" charset="0"/>
                          <a:ea typeface="Calibri" panose="020F0502020204030204" pitchFamily="34" charset="0"/>
                          <a:cs typeface="Arial" panose="020B0604020202020204" pitchFamily="34" charset="0"/>
                        </a:rPr>
                        <a:t>DERS ADI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spcAft>
                          <a:spcPts val="0"/>
                        </a:spcAft>
                      </a:pPr>
                      <a:r>
                        <a:rPr lang="tr-TR" sz="1600" b="1" dirty="0">
                          <a:effectLst/>
                          <a:latin typeface="Arial" panose="020B0604020202020204" pitchFamily="34" charset="0"/>
                          <a:ea typeface="Calibri" panose="020F0502020204030204" pitchFamily="34" charset="0"/>
                          <a:cs typeface="Arial" panose="020B0604020202020204" pitchFamily="34" charset="0"/>
                        </a:rPr>
                        <a:t>BAŞLAMA SAATİ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spcAft>
                          <a:spcPts val="0"/>
                        </a:spcAft>
                      </a:pPr>
                      <a:r>
                        <a:rPr lang="tr-TR" sz="1600" b="1" dirty="0">
                          <a:effectLst/>
                          <a:latin typeface="Arial" panose="020B0604020202020204" pitchFamily="34" charset="0"/>
                          <a:ea typeface="Calibri" panose="020F0502020204030204" pitchFamily="34" charset="0"/>
                          <a:cs typeface="Arial" panose="020B0604020202020204" pitchFamily="34" charset="0"/>
                        </a:rPr>
                        <a:t>SORU SAYISI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spcAft>
                          <a:spcPts val="0"/>
                        </a:spcAft>
                      </a:pPr>
                      <a:r>
                        <a:rPr lang="tr-TR" sz="1600" b="1" dirty="0">
                          <a:effectLst/>
                          <a:latin typeface="Arial" panose="020B0604020202020204" pitchFamily="34" charset="0"/>
                          <a:ea typeface="Calibri" panose="020F0502020204030204" pitchFamily="34" charset="0"/>
                          <a:cs typeface="Arial" panose="020B0604020202020204" pitchFamily="34" charset="0"/>
                        </a:rPr>
                        <a:t>SÜRESİ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606470">
                <a:tc>
                  <a:txBody>
                    <a:bodyPr/>
                    <a:lstStyle/>
                    <a:p>
                      <a:pPr algn="just">
                        <a:lnSpc>
                          <a:spcPct val="115000"/>
                        </a:lnSpc>
                        <a:spcAft>
                          <a:spcPts val="0"/>
                        </a:spcAft>
                      </a:pPr>
                      <a:r>
                        <a:rPr lang="tr-TR" sz="1600" dirty="0">
                          <a:effectLst/>
                          <a:latin typeface="Arial" panose="020B0604020202020204" pitchFamily="34" charset="0"/>
                          <a:ea typeface="Calibri" panose="020F0502020204030204" pitchFamily="34" charset="0"/>
                          <a:cs typeface="Arial" panose="020B0604020202020204" pitchFamily="34" charset="0"/>
                        </a:rPr>
                        <a:t>Fen Bilimleri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spcAft>
                          <a:spcPts val="0"/>
                        </a:spcAft>
                      </a:pPr>
                      <a:r>
                        <a:rPr lang="tr-TR" sz="1600" dirty="0">
                          <a:effectLst/>
                          <a:latin typeface="Arial" panose="020B0604020202020204" pitchFamily="34" charset="0"/>
                          <a:ea typeface="Calibri" panose="020F0502020204030204" pitchFamily="34" charset="0"/>
                          <a:cs typeface="Arial" panose="020B0604020202020204" pitchFamily="34" charset="0"/>
                        </a:rPr>
                        <a:t>09.00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spcAft>
                          <a:spcPts val="0"/>
                        </a:spcAft>
                      </a:pPr>
                      <a:r>
                        <a:rPr lang="tr-TR" sz="1600" dirty="0">
                          <a:effectLst/>
                          <a:latin typeface="Arial" panose="020B0604020202020204" pitchFamily="34" charset="0"/>
                          <a:ea typeface="Calibri" panose="020F0502020204030204" pitchFamily="34" charset="0"/>
                          <a:cs typeface="Arial" panose="020B0604020202020204" pitchFamily="34" charset="0"/>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spcAft>
                          <a:spcPts val="0"/>
                        </a:spcAft>
                      </a:pPr>
                      <a:r>
                        <a:rPr lang="tr-TR" sz="1600" dirty="0">
                          <a:effectLst/>
                          <a:latin typeface="Arial" panose="020B0604020202020204" pitchFamily="34" charset="0"/>
                          <a:ea typeface="Calibri" panose="020F0502020204030204" pitchFamily="34" charset="0"/>
                          <a:cs typeface="Arial" panose="020B0604020202020204" pitchFamily="34" charset="0"/>
                        </a:rPr>
                        <a:t>40 DAKİKA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657587">
                <a:tc>
                  <a:txBody>
                    <a:bodyPr/>
                    <a:lstStyle/>
                    <a:p>
                      <a:pPr algn="l">
                        <a:lnSpc>
                          <a:spcPct val="115000"/>
                        </a:lnSpc>
                        <a:spcAft>
                          <a:spcPts val="0"/>
                        </a:spcAft>
                      </a:pPr>
                      <a:r>
                        <a:rPr lang="tr-TR" sz="1600" dirty="0">
                          <a:effectLst/>
                          <a:latin typeface="Arial" panose="020B0604020202020204" pitchFamily="34" charset="0"/>
                          <a:ea typeface="Calibri" panose="020F0502020204030204" pitchFamily="34" charset="0"/>
                          <a:cs typeface="Arial" panose="020B0604020202020204" pitchFamily="34" charset="0"/>
                        </a:rPr>
                        <a:t>T.C. İnkılâp Tarihi ve Atatürkçülük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spcAft>
                          <a:spcPts val="0"/>
                        </a:spcAft>
                      </a:pPr>
                      <a:r>
                        <a:rPr lang="tr-TR" sz="1600" dirty="0">
                          <a:effectLst/>
                          <a:latin typeface="Arial" panose="020B0604020202020204" pitchFamily="34" charset="0"/>
                          <a:ea typeface="Calibri" panose="020F0502020204030204" pitchFamily="34" charset="0"/>
                          <a:cs typeface="Arial" panose="020B0604020202020204" pitchFamily="34" charset="0"/>
                        </a:rPr>
                        <a:t>10.10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spcAft>
                          <a:spcPts val="0"/>
                        </a:spcAft>
                      </a:pPr>
                      <a:r>
                        <a:rPr lang="tr-TR" sz="1600" dirty="0">
                          <a:effectLst/>
                          <a:latin typeface="Arial" panose="020B0604020202020204" pitchFamily="34" charset="0"/>
                          <a:ea typeface="Calibri" panose="020F0502020204030204" pitchFamily="34" charset="0"/>
                          <a:cs typeface="Arial" panose="020B0604020202020204" pitchFamily="34" charset="0"/>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spcAft>
                          <a:spcPts val="0"/>
                        </a:spcAft>
                      </a:pPr>
                      <a:r>
                        <a:rPr lang="tr-TR" sz="1600" dirty="0">
                          <a:effectLst/>
                          <a:latin typeface="Arial" panose="020B0604020202020204" pitchFamily="34" charset="0"/>
                          <a:ea typeface="Calibri" panose="020F0502020204030204" pitchFamily="34" charset="0"/>
                          <a:cs typeface="Arial" panose="020B0604020202020204" pitchFamily="34" charset="0"/>
                        </a:rPr>
                        <a:t>40 DAKİKA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757004">
                <a:tc>
                  <a:txBody>
                    <a:bodyPr/>
                    <a:lstStyle/>
                    <a:p>
                      <a:pPr algn="just">
                        <a:lnSpc>
                          <a:spcPct val="115000"/>
                        </a:lnSpc>
                        <a:spcAft>
                          <a:spcPts val="0"/>
                        </a:spcAft>
                      </a:pPr>
                      <a:r>
                        <a:rPr lang="tr-TR" sz="1600" dirty="0">
                          <a:effectLst/>
                          <a:latin typeface="Arial" panose="020B0604020202020204" pitchFamily="34" charset="0"/>
                          <a:ea typeface="Calibri" panose="020F0502020204030204" pitchFamily="34" charset="0"/>
                          <a:cs typeface="Arial" panose="020B0604020202020204" pitchFamily="34" charset="0"/>
                        </a:rPr>
                        <a:t>Yabancı Dil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spcAft>
                          <a:spcPts val="0"/>
                        </a:spcAft>
                      </a:pPr>
                      <a:r>
                        <a:rPr lang="tr-TR" sz="1600" dirty="0">
                          <a:effectLst/>
                          <a:latin typeface="Arial" panose="020B0604020202020204" pitchFamily="34" charset="0"/>
                          <a:ea typeface="Calibri" panose="020F0502020204030204" pitchFamily="34" charset="0"/>
                          <a:cs typeface="Arial" panose="020B0604020202020204" pitchFamily="34" charset="0"/>
                        </a:rPr>
                        <a:t>11.20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spcAft>
                          <a:spcPts val="0"/>
                        </a:spcAft>
                      </a:pPr>
                      <a:r>
                        <a:rPr lang="tr-TR" sz="1600" dirty="0">
                          <a:effectLst/>
                          <a:latin typeface="Arial" panose="020B0604020202020204" pitchFamily="34" charset="0"/>
                          <a:ea typeface="Calibri" panose="020F0502020204030204" pitchFamily="34" charset="0"/>
                          <a:cs typeface="Arial" panose="020B0604020202020204" pitchFamily="34" charset="0"/>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spcAft>
                          <a:spcPts val="0"/>
                        </a:spcAft>
                      </a:pPr>
                      <a:r>
                        <a:rPr lang="tr-TR" sz="1600" dirty="0">
                          <a:effectLst/>
                          <a:latin typeface="Arial" panose="020B0604020202020204" pitchFamily="34" charset="0"/>
                          <a:ea typeface="Calibri" panose="020F0502020204030204" pitchFamily="34" charset="0"/>
                          <a:cs typeface="Arial" panose="020B0604020202020204" pitchFamily="34" charset="0"/>
                        </a:rPr>
                        <a:t>40 DAKİKA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bl>
          </a:graphicData>
        </a:graphic>
      </p:graphicFrame>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5790" y="257175"/>
            <a:ext cx="9652137" cy="820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89571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Nesne 6"/>
          <p:cNvGraphicFramePr>
            <a:graphicFrameLocks noChangeAspect="1"/>
          </p:cNvGraphicFramePr>
          <p:nvPr>
            <p:extLst>
              <p:ext uri="{D42A27DB-BD31-4B8C-83A1-F6EECF244321}">
                <p14:modId xmlns:p14="http://schemas.microsoft.com/office/powerpoint/2010/main" val="2319834961"/>
              </p:ext>
            </p:extLst>
          </p:nvPr>
        </p:nvGraphicFramePr>
        <p:xfrm>
          <a:off x="373234" y="1371600"/>
          <a:ext cx="11670847" cy="3173506"/>
        </p:xfrm>
        <a:graphic>
          <a:graphicData uri="http://schemas.openxmlformats.org/presentationml/2006/ole">
            <mc:AlternateContent xmlns:mc="http://schemas.openxmlformats.org/markup-compatibility/2006">
              <mc:Choice xmlns:v="urn:schemas-microsoft-com:vml" Requires="v">
                <p:oleObj spid="_x0000_s7191" name="Çalışma Sayfası" r:id="rId3" imgW="5886331" imgH="780918" progId="Excel.Sheet.12">
                  <p:embed/>
                </p:oleObj>
              </mc:Choice>
              <mc:Fallback>
                <p:oleObj name="Çalışma Sayfası" r:id="rId3" imgW="5886331" imgH="780918" progId="Excel.Sheet.12">
                  <p:embed/>
                  <p:pic>
                    <p:nvPicPr>
                      <p:cNvPr id="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234" y="1371600"/>
                        <a:ext cx="11670847" cy="31735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721" y="-73334"/>
            <a:ext cx="10590213"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99730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İçerik Yer Tutucusu 2"/>
          <p:cNvSpPr txBox="1">
            <a:spLocks/>
          </p:cNvSpPr>
          <p:nvPr/>
        </p:nvSpPr>
        <p:spPr bwMode="auto">
          <a:xfrm>
            <a:off x="376518" y="728663"/>
            <a:ext cx="11362764" cy="725563"/>
          </a:xfrm>
          <a:prstGeom prst="rect">
            <a:avLst/>
          </a:prstGeom>
          <a:solidFill>
            <a:schemeClr val="accent6">
              <a:lumMod val="20000"/>
              <a:lumOff val="80000"/>
            </a:schemeClr>
          </a:solidFill>
          <a:ln>
            <a:noFill/>
          </a:ln>
          <a:extLst/>
        </p:spPr>
        <p:txBody>
          <a:bodyPr vert="horz" wrap="square" lIns="91440" tIns="45720" rIns="91440" bIns="45720" numCol="1" anchor="ctr" anchorCtr="0" compatLnSpc="1">
            <a:prstTxWarp prst="textNoShape">
              <a:avLst/>
            </a:prstTxWarp>
            <a:noAutofit/>
          </a:bodyPr>
          <a:lstStyle>
            <a:lvl1pPr marL="0" indent="0" algn="ctr" rtl="0" eaLnBrk="1" fontAlgn="base" hangingPunct="1">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1" fontAlgn="base" hangingPunct="1">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buClr>
                <a:srgbClr val="FF0000"/>
              </a:buClr>
            </a:pPr>
            <a:r>
              <a:rPr lang="tr-TR"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İLÇE MİLLİ EĞİTİM MÜDÜRLÜKLERİNİN GÖREV VE SORUMLULUKLARI</a:t>
            </a:r>
            <a:endParaRPr lang="tr-T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İçerik Yer Tutucusu 2"/>
          <p:cNvSpPr txBox="1">
            <a:spLocks/>
          </p:cNvSpPr>
          <p:nvPr/>
        </p:nvSpPr>
        <p:spPr bwMode="auto">
          <a:xfrm>
            <a:off x="271463" y="2326514"/>
            <a:ext cx="11144250" cy="4245736"/>
          </a:xfrm>
          <a:prstGeom prst="rect">
            <a:avLst/>
          </a:prstGeom>
          <a:noFill/>
          <a:ln>
            <a:noFill/>
          </a:ln>
          <a:extLst/>
        </p:spPr>
        <p:txBody>
          <a:bodyPr vert="horz" wrap="square" lIns="91440" tIns="45720" rIns="91440" bIns="45720" numCol="1" anchor="t" anchorCtr="0" compatLnSpc="1">
            <a:prstTxWarp prst="textNoShape">
              <a:avLst/>
            </a:prstTxWarp>
            <a:noAutofit/>
          </a:bodyPr>
          <a:lstStyle>
            <a:lvl1pPr marL="0" indent="0" algn="ctr" rtl="0" eaLnBrk="1" fontAlgn="base" hangingPunct="1">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1" fontAlgn="base" hangingPunct="1">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just">
              <a:lnSpc>
                <a:spcPct val="100000"/>
              </a:lnSpc>
              <a:buClr>
                <a:srgbClr val="FF0000"/>
              </a:buClr>
              <a:buFont typeface="Arial" panose="020B0604020202020204" pitchFamily="34" charset="0"/>
              <a:buChar char="•"/>
            </a:pPr>
            <a:r>
              <a:rPr lang="tr-TR" dirty="0" smtClean="0">
                <a:latin typeface="Arial" panose="020B0604020202020204" pitchFamily="34" charset="0"/>
                <a:cs typeface="Arial" panose="020B0604020202020204" pitchFamily="34" charset="0"/>
              </a:rPr>
              <a:t>İlçe Milli Eğitim Müdürlüklerimiz Bölge Sınav Yürütme Komisyonu olarak, sınavın yapıldığı merkezlerde sınavın düzenlenmesi ve uygulanmasında </a:t>
            </a:r>
            <a:r>
              <a:rPr lang="tr-TR" b="1" dirty="0" smtClean="0">
                <a:solidFill>
                  <a:srgbClr val="FF0000"/>
                </a:solidFill>
                <a:latin typeface="Arial" panose="020B0604020202020204" pitchFamily="34" charset="0"/>
                <a:cs typeface="Arial" panose="020B0604020202020204" pitchFamily="34" charset="0"/>
              </a:rPr>
              <a:t>birinci derecede yetkili ve sorumludur.</a:t>
            </a:r>
          </a:p>
          <a:p>
            <a:pPr marL="285750" indent="-285750" algn="just">
              <a:lnSpc>
                <a:spcPct val="100000"/>
              </a:lnSpc>
              <a:buClr>
                <a:srgbClr val="FF0000"/>
              </a:buClr>
              <a:buFont typeface="Arial" panose="020B0604020202020204" pitchFamily="34" charset="0"/>
              <a:buChar char="•"/>
            </a:pPr>
            <a:r>
              <a:rPr lang="tr-TR" dirty="0" smtClean="0">
                <a:latin typeface="Arial" panose="020B0604020202020204" pitchFamily="34" charset="0"/>
                <a:cs typeface="Arial" panose="020B0604020202020204" pitchFamily="34" charset="0"/>
              </a:rPr>
              <a:t>Komisyon ilçelerde kaymakamlık onayı ile ilgili şube müdürü başkanlığında diğer şube müdürleri veya ilçedeki okul müdürlerinden olmak üzere </a:t>
            </a:r>
            <a:r>
              <a:rPr lang="tr-TR" u="sng" dirty="0" smtClean="0">
                <a:latin typeface="Arial" panose="020B0604020202020204" pitchFamily="34" charset="0"/>
                <a:cs typeface="Arial" panose="020B0604020202020204" pitchFamily="34" charset="0"/>
              </a:rPr>
              <a:t>toplam üç kişiden </a:t>
            </a:r>
            <a:r>
              <a:rPr lang="tr-TR" dirty="0" smtClean="0">
                <a:latin typeface="Arial" panose="020B0604020202020204" pitchFamily="34" charset="0"/>
                <a:cs typeface="Arial" panose="020B0604020202020204" pitchFamily="34" charset="0"/>
              </a:rPr>
              <a:t>oluşur.</a:t>
            </a:r>
          </a:p>
          <a:p>
            <a:pPr marL="285750" indent="-285750" algn="just">
              <a:lnSpc>
                <a:spcPct val="100000"/>
              </a:lnSpc>
              <a:buClr>
                <a:srgbClr val="FF0000"/>
              </a:buClr>
              <a:buFont typeface="Arial" panose="020B0604020202020204" pitchFamily="34" charset="0"/>
              <a:buChar char="•"/>
            </a:pPr>
            <a:r>
              <a:rPr lang="tr-TR" dirty="0" smtClean="0">
                <a:latin typeface="Arial" panose="020B0604020202020204" pitchFamily="34" charset="0"/>
                <a:cs typeface="Arial" panose="020B0604020202020204" pitchFamily="34" charset="0"/>
              </a:rPr>
              <a:t>Sınav evrakının mahallinde karşılanması, sınavın uygulanması ve sınav sürecinin denetimi aşamalarında görev yapar.</a:t>
            </a:r>
          </a:p>
        </p:txBody>
      </p:sp>
      <p:sp>
        <p:nvSpPr>
          <p:cNvPr id="9" name="İçerik Yer Tutucusu 2"/>
          <p:cNvSpPr txBox="1">
            <a:spLocks/>
          </p:cNvSpPr>
          <p:nvPr/>
        </p:nvSpPr>
        <p:spPr bwMode="auto">
          <a:xfrm>
            <a:off x="1300163" y="1546412"/>
            <a:ext cx="9486900" cy="482413"/>
          </a:xfrm>
          <a:prstGeom prst="rect">
            <a:avLst/>
          </a:prstGeom>
          <a:solidFill>
            <a:schemeClr val="accent4">
              <a:lumMod val="20000"/>
              <a:lumOff val="80000"/>
            </a:schemeClr>
          </a:solidFill>
          <a:ln>
            <a:noFill/>
          </a:ln>
          <a:extLst/>
        </p:spPr>
        <p:txBody>
          <a:bodyPr vert="horz" wrap="square" lIns="91440" tIns="45720" rIns="91440" bIns="45720" numCol="1" anchor="t" anchorCtr="0" compatLnSpc="1">
            <a:prstTxWarp prst="textNoShape">
              <a:avLst/>
            </a:prstTxWarp>
            <a:noAutofit/>
          </a:bodyPr>
          <a:lstStyle>
            <a:lvl1pPr marL="0" indent="0" algn="ctr" rtl="0" eaLnBrk="1" fontAlgn="base" hangingPunct="1">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1" fontAlgn="base" hangingPunct="1">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buClr>
                <a:srgbClr val="FF0000"/>
              </a:buClr>
            </a:pPr>
            <a:r>
              <a:rPr lang="tr-TR" sz="1800" dirty="0" smtClean="0">
                <a:latin typeface="Arial" panose="020B0604020202020204" pitchFamily="34" charset="0"/>
                <a:cs typeface="Arial" panose="020B0604020202020204" pitchFamily="34" charset="0"/>
              </a:rPr>
              <a:t>(M.E.B. Ölçme, Değerlendirme ve Sınav Hizmetleri Genel Müdürlüğü’ nün </a:t>
            </a:r>
          </a:p>
          <a:p>
            <a:pPr>
              <a:lnSpc>
                <a:spcPct val="100000"/>
              </a:lnSpc>
              <a:buClr>
                <a:srgbClr val="FF0000"/>
              </a:buClr>
            </a:pPr>
            <a:r>
              <a:rPr lang="tr-TR" sz="1800" b="1" dirty="0" smtClean="0">
                <a:latin typeface="Arial" panose="020B0604020202020204" pitchFamily="34" charset="0"/>
                <a:cs typeface="Arial" panose="020B0604020202020204" pitchFamily="34" charset="0"/>
              </a:rPr>
              <a:t>2016 Yılı Merkezi Sistem Sınav Yönergesi ve Ortak Sınavlar e-Kılavuzu kapsamında</a:t>
            </a:r>
            <a:r>
              <a:rPr lang="tr-TR" sz="1800" dirty="0" smtClean="0">
                <a:latin typeface="Arial" panose="020B0604020202020204" pitchFamily="34" charset="0"/>
                <a:cs typeface="Arial" panose="020B0604020202020204" pitchFamily="34" charset="0"/>
              </a:rPr>
              <a:t>)</a:t>
            </a:r>
          </a:p>
          <a:p>
            <a:pPr marL="285750" indent="-285750" algn="l">
              <a:lnSpc>
                <a:spcPct val="100000"/>
              </a:lnSpc>
              <a:buClr>
                <a:srgbClr val="FF0000"/>
              </a:buClr>
              <a:buFont typeface="Arial" panose="020B0604020202020204" pitchFamily="34" charset="0"/>
              <a:buChar char="•"/>
            </a:pPr>
            <a:endParaRPr lang="tr-TR" sz="1800" dirty="0" smtClean="0">
              <a:latin typeface="Arial" panose="020B0604020202020204" pitchFamily="34" charset="0"/>
              <a:cs typeface="Arial" panose="020B0604020202020204" pitchFamily="34" charset="0"/>
            </a:endParaRPr>
          </a:p>
          <a:p>
            <a:pPr marL="285750" indent="-285750" algn="l">
              <a:lnSpc>
                <a:spcPct val="100000"/>
              </a:lnSpc>
              <a:buClr>
                <a:srgbClr val="FF0000"/>
              </a:buClr>
              <a:buFont typeface="Arial" panose="020B0604020202020204" pitchFamily="34" charset="0"/>
              <a:buChar char="•"/>
            </a:pPr>
            <a:endParaRPr lang="tr-TR" sz="1800" dirty="0">
              <a:solidFill>
                <a:srgbClr val="FF0000"/>
              </a:solidFill>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5790" y="171450"/>
            <a:ext cx="9652137" cy="668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76186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İçerik Yer Tutucusu 2"/>
          <p:cNvSpPr txBox="1">
            <a:spLocks/>
          </p:cNvSpPr>
          <p:nvPr/>
        </p:nvSpPr>
        <p:spPr bwMode="auto">
          <a:xfrm>
            <a:off x="385763" y="982579"/>
            <a:ext cx="11258550" cy="5461084"/>
          </a:xfrm>
          <a:prstGeom prst="rect">
            <a:avLst/>
          </a:prstGeom>
          <a:noFill/>
          <a:ln>
            <a:noFill/>
          </a:ln>
          <a:extLst/>
        </p:spPr>
        <p:txBody>
          <a:bodyPr vert="horz" wrap="square" lIns="91440" tIns="45720" rIns="91440" bIns="45720" numCol="1" anchor="t" anchorCtr="0" compatLnSpc="1">
            <a:prstTxWarp prst="textNoShape">
              <a:avLst/>
            </a:prstTxWarp>
            <a:noAutofit/>
          </a:bodyPr>
          <a:lstStyle>
            <a:lvl1pPr marL="0" indent="0" algn="ctr" rtl="0" eaLnBrk="1" fontAlgn="base" hangingPunct="1">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1" fontAlgn="base" hangingPunct="1">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just">
              <a:lnSpc>
                <a:spcPct val="100000"/>
              </a:lnSpc>
              <a:buClr>
                <a:srgbClr val="FF0000"/>
              </a:buClr>
              <a:buFont typeface="Arial" panose="020B0604020202020204" pitchFamily="34" charset="0"/>
              <a:buChar char="•"/>
            </a:pPr>
            <a:r>
              <a:rPr lang="tr-TR" sz="2200" dirty="0" smtClean="0">
                <a:latin typeface="Arial" panose="020B0604020202020204" pitchFamily="34" charset="0"/>
                <a:cs typeface="Arial" panose="020B0604020202020204" pitchFamily="34" charset="0"/>
              </a:rPr>
              <a:t>Sınavlara girecek özel eğitim öğrencileri ile ilgili gerekli tüm tedbirlerin kılavuzda belirtilen tarihler arasında MEBBİS-Ram Modülü’ ne öncelikli olarak işlenmesini sağlar. (19 Ekim 2016)</a:t>
            </a:r>
          </a:p>
          <a:p>
            <a:pPr marL="285750" indent="-285750" algn="just">
              <a:lnSpc>
                <a:spcPct val="100000"/>
              </a:lnSpc>
              <a:buClr>
                <a:srgbClr val="FF0000"/>
              </a:buClr>
              <a:buFont typeface="Arial" panose="020B0604020202020204" pitchFamily="34" charset="0"/>
              <a:buChar char="•"/>
            </a:pPr>
            <a:r>
              <a:rPr lang="tr-TR" sz="2200" dirty="0" smtClean="0">
                <a:latin typeface="Arial" panose="020B0604020202020204" pitchFamily="34" charset="0"/>
                <a:cs typeface="Arial" panose="020B0604020202020204" pitchFamily="34" charset="0"/>
              </a:rPr>
              <a:t>Sınavla </a:t>
            </a:r>
            <a:r>
              <a:rPr lang="tr-TR" sz="2200" dirty="0">
                <a:latin typeface="Arial" panose="020B0604020202020204" pitchFamily="34" charset="0"/>
                <a:cs typeface="Arial" panose="020B0604020202020204" pitchFamily="34" charset="0"/>
              </a:rPr>
              <a:t>ilgili gerekli görevlendirmeleri yaparak sınavdan önce bina sınav komisyonu başkanı ve salon görevlisi olarak görevlendirilen öğretmenlerin görev yaptığı okul müdürlüklerine bildirir</a:t>
            </a:r>
            <a:r>
              <a:rPr lang="tr-TR" sz="2200" dirty="0" smtClean="0">
                <a:latin typeface="Arial" panose="020B0604020202020204" pitchFamily="34" charset="0"/>
                <a:cs typeface="Arial" panose="020B0604020202020204" pitchFamily="34" charset="0"/>
              </a:rPr>
              <a:t>.</a:t>
            </a:r>
          </a:p>
          <a:p>
            <a:pPr marL="285750" indent="-285750" algn="just">
              <a:lnSpc>
                <a:spcPct val="100000"/>
              </a:lnSpc>
              <a:buClr>
                <a:srgbClr val="FF0000"/>
              </a:buClr>
              <a:buFont typeface="Arial" panose="020B0604020202020204" pitchFamily="34" charset="0"/>
              <a:buChar char="•"/>
            </a:pPr>
            <a:r>
              <a:rPr lang="tr-TR" sz="2200" dirty="0" smtClean="0">
                <a:latin typeface="Arial" panose="020B0604020202020204" pitchFamily="34" charset="0"/>
                <a:cs typeface="Arial" panose="020B0604020202020204" pitchFamily="34" charset="0"/>
              </a:rPr>
              <a:t>Görevlendirmelerde önceki sınav görevini mazeretsiz yerine getirmeyen veya ilgili yönergenin </a:t>
            </a:r>
            <a:r>
              <a:rPr lang="tr-TR" sz="2200" b="1" dirty="0" smtClean="0">
                <a:solidFill>
                  <a:srgbClr val="FF0000"/>
                </a:solidFill>
                <a:latin typeface="Arial" panose="020B0604020202020204" pitchFamily="34" charset="0"/>
                <a:cs typeface="Arial" panose="020B0604020202020204" pitchFamily="34" charset="0"/>
                <a:hlinkClick r:id="rId2" action="ppaction://hlinkfile"/>
              </a:rPr>
              <a:t>43.maddesinin</a:t>
            </a:r>
            <a:r>
              <a:rPr lang="tr-TR" sz="2200" b="1" dirty="0" smtClean="0">
                <a:solidFill>
                  <a:srgbClr val="FF0000"/>
                </a:solidFill>
                <a:latin typeface="Arial" panose="020B0604020202020204" pitchFamily="34" charset="0"/>
                <a:cs typeface="Arial" panose="020B0604020202020204" pitchFamily="34" charset="0"/>
              </a:rPr>
              <a:t> 4.fıkrasına göre</a:t>
            </a:r>
            <a:r>
              <a:rPr lang="tr-TR" sz="2200" b="1" dirty="0" smtClean="0">
                <a:latin typeface="Arial" panose="020B0604020202020204" pitchFamily="34" charset="0"/>
                <a:cs typeface="Arial" panose="020B0604020202020204" pitchFamily="34" charset="0"/>
              </a:rPr>
              <a:t> </a:t>
            </a:r>
            <a:r>
              <a:rPr lang="tr-TR" sz="2200" dirty="0" smtClean="0">
                <a:latin typeface="Arial" panose="020B0604020202020204" pitchFamily="34" charset="0"/>
                <a:cs typeface="Arial" panose="020B0604020202020204" pitchFamily="34" charset="0"/>
              </a:rPr>
              <a:t>tedbir uygulanan salon görevlileri ile </a:t>
            </a:r>
            <a:r>
              <a:rPr lang="tr-TR" sz="2200" b="1" dirty="0" smtClean="0">
                <a:solidFill>
                  <a:srgbClr val="FF0000"/>
                </a:solidFill>
                <a:latin typeface="Arial" panose="020B0604020202020204" pitchFamily="34" charset="0"/>
                <a:cs typeface="Arial" panose="020B0604020202020204" pitchFamily="34" charset="0"/>
                <a:hlinkClick r:id="rId3" action="ppaction://hlinkfile"/>
              </a:rPr>
              <a:t>35.maddesinin</a:t>
            </a:r>
            <a:r>
              <a:rPr lang="tr-TR" sz="2200" b="1" dirty="0" smtClean="0">
                <a:solidFill>
                  <a:srgbClr val="FF0000"/>
                </a:solidFill>
                <a:latin typeface="Arial" panose="020B0604020202020204" pitchFamily="34" charset="0"/>
                <a:cs typeface="Arial" panose="020B0604020202020204" pitchFamily="34" charset="0"/>
              </a:rPr>
              <a:t> 2.fıkrasındaki</a:t>
            </a:r>
            <a:r>
              <a:rPr lang="tr-TR" sz="2200" dirty="0" smtClean="0">
                <a:solidFill>
                  <a:srgbClr val="FF0000"/>
                </a:solidFill>
                <a:latin typeface="Arial" panose="020B0604020202020204" pitchFamily="34" charset="0"/>
                <a:cs typeface="Arial" panose="020B0604020202020204" pitchFamily="34" charset="0"/>
              </a:rPr>
              <a:t> </a:t>
            </a:r>
            <a:r>
              <a:rPr lang="tr-TR" sz="2200" dirty="0" smtClean="0">
                <a:latin typeface="Arial" panose="020B0604020202020204" pitchFamily="34" charset="0"/>
                <a:cs typeface="Arial" panose="020B0604020202020204" pitchFamily="34" charset="0"/>
              </a:rPr>
              <a:t>duruma haiz personele </a:t>
            </a:r>
            <a:r>
              <a:rPr lang="tr-TR" sz="2200" b="1" u="sng" dirty="0" smtClean="0">
                <a:solidFill>
                  <a:srgbClr val="FF0000"/>
                </a:solidFill>
                <a:latin typeface="Arial" panose="020B0604020202020204" pitchFamily="34" charset="0"/>
                <a:cs typeface="Arial" panose="020B0604020202020204" pitchFamily="34" charset="0"/>
              </a:rPr>
              <a:t>görev verilmemesine </a:t>
            </a:r>
            <a:r>
              <a:rPr lang="tr-TR" sz="2200" dirty="0" smtClean="0">
                <a:latin typeface="Arial" panose="020B0604020202020204" pitchFamily="34" charset="0"/>
                <a:cs typeface="Arial" panose="020B0604020202020204" pitchFamily="34" charset="0"/>
              </a:rPr>
              <a:t>dikkat eder.</a:t>
            </a:r>
          </a:p>
          <a:p>
            <a:pPr marL="285750" indent="-285750" algn="just">
              <a:lnSpc>
                <a:spcPct val="100000"/>
              </a:lnSpc>
              <a:buClr>
                <a:srgbClr val="FF0000"/>
              </a:buClr>
              <a:buFont typeface="Arial" panose="020B0604020202020204" pitchFamily="34" charset="0"/>
              <a:buChar char="•"/>
            </a:pPr>
            <a:r>
              <a:rPr lang="tr-TR" sz="2200" dirty="0" smtClean="0">
                <a:latin typeface="Arial" panose="020B0604020202020204" pitchFamily="34" charset="0"/>
                <a:cs typeface="Arial" panose="020B0604020202020204" pitchFamily="34" charset="0"/>
              </a:rPr>
              <a:t>Sınav aday yoklama listelerinin sınavdan </a:t>
            </a:r>
            <a:r>
              <a:rPr lang="tr-TR" sz="2200" b="1" dirty="0" smtClean="0">
                <a:solidFill>
                  <a:srgbClr val="FF0000"/>
                </a:solidFill>
                <a:latin typeface="Arial" panose="020B0604020202020204" pitchFamily="34" charset="0"/>
                <a:cs typeface="Arial" panose="020B0604020202020204" pitchFamily="34" charset="0"/>
              </a:rPr>
              <a:t>en az 2 gün</a:t>
            </a:r>
            <a:r>
              <a:rPr lang="tr-TR" sz="2200" b="1" dirty="0" smtClean="0">
                <a:latin typeface="Arial" panose="020B0604020202020204" pitchFamily="34" charset="0"/>
                <a:cs typeface="Arial" panose="020B0604020202020204" pitchFamily="34" charset="0"/>
              </a:rPr>
              <a:t> </a:t>
            </a:r>
            <a:r>
              <a:rPr lang="tr-TR" sz="2200" dirty="0" smtClean="0">
                <a:latin typeface="Arial" panose="020B0604020202020204" pitchFamily="34" charset="0"/>
                <a:cs typeface="Arial" panose="020B0604020202020204" pitchFamily="34" charset="0"/>
              </a:rPr>
              <a:t>önce sınav yapılacak okul ve binalarda ilan edilmesini sağlar.</a:t>
            </a:r>
          </a:p>
          <a:p>
            <a:pPr marL="285750" indent="-285750" algn="just">
              <a:lnSpc>
                <a:spcPct val="100000"/>
              </a:lnSpc>
              <a:buClr>
                <a:srgbClr val="FF0000"/>
              </a:buClr>
              <a:buFont typeface="Arial" panose="020B0604020202020204" pitchFamily="34" charset="0"/>
              <a:buChar char="•"/>
            </a:pPr>
            <a:endParaRPr lang="tr-TR" sz="2200" dirty="0" smtClean="0">
              <a:latin typeface="Arial" panose="020B0604020202020204" pitchFamily="34" charset="0"/>
              <a:cs typeface="Arial" panose="020B0604020202020204" pitchFamily="34" charset="0"/>
            </a:endParaRPr>
          </a:p>
          <a:p>
            <a:pPr algn="l">
              <a:lnSpc>
                <a:spcPct val="100000"/>
              </a:lnSpc>
              <a:buClr>
                <a:srgbClr val="FF0000"/>
              </a:buClr>
            </a:pPr>
            <a:endParaRPr lang="tr-TR" sz="1800" dirty="0" smtClean="0">
              <a:latin typeface="Arial" panose="020B0604020202020204" pitchFamily="34" charset="0"/>
              <a:cs typeface="Arial" panose="020B0604020202020204" pitchFamily="34" charset="0"/>
            </a:endParaRPr>
          </a:p>
          <a:p>
            <a:pPr marL="285750" indent="-285750" algn="l">
              <a:lnSpc>
                <a:spcPct val="100000"/>
              </a:lnSpc>
              <a:buClr>
                <a:srgbClr val="FF0000"/>
              </a:buClr>
              <a:buFont typeface="Arial" panose="020B0604020202020204" pitchFamily="34" charset="0"/>
              <a:buChar char="•"/>
            </a:pPr>
            <a:endParaRPr lang="tr-TR" sz="1800" dirty="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5790" y="200024"/>
            <a:ext cx="9652137" cy="639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11811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İçerik Yer Tutucusu 2"/>
          <p:cNvSpPr txBox="1">
            <a:spLocks/>
          </p:cNvSpPr>
          <p:nvPr/>
        </p:nvSpPr>
        <p:spPr bwMode="auto">
          <a:xfrm>
            <a:off x="514350" y="989617"/>
            <a:ext cx="10987088" cy="4982557"/>
          </a:xfrm>
          <a:prstGeom prst="rect">
            <a:avLst/>
          </a:prstGeom>
          <a:noFill/>
          <a:ln>
            <a:noFill/>
          </a:ln>
          <a:extLst/>
        </p:spPr>
        <p:txBody>
          <a:bodyPr vert="horz" wrap="square" lIns="91440" tIns="45720" rIns="91440" bIns="45720" numCol="1" anchor="t" anchorCtr="0" compatLnSpc="1">
            <a:prstTxWarp prst="textNoShape">
              <a:avLst/>
            </a:prstTxWarp>
            <a:noAutofit/>
          </a:bodyPr>
          <a:lstStyle>
            <a:lvl1pPr marL="0" indent="0" algn="ctr" rtl="0" eaLnBrk="1" fontAlgn="base" hangingPunct="1">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1" fontAlgn="base" hangingPunct="1">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just">
              <a:lnSpc>
                <a:spcPct val="100000"/>
              </a:lnSpc>
              <a:buClr>
                <a:srgbClr val="FF0000"/>
              </a:buClr>
              <a:buFont typeface="Arial" panose="020B0604020202020204" pitchFamily="34" charset="0"/>
              <a:buChar char="•"/>
            </a:pPr>
            <a:r>
              <a:rPr lang="tr-TR" sz="2600" dirty="0">
                <a:latin typeface="Arial" panose="020B0604020202020204" pitchFamily="34" charset="0"/>
                <a:cs typeface="Arial" panose="020B0604020202020204" pitchFamily="34" charset="0"/>
              </a:rPr>
              <a:t>Bina sınav komisyonu başkanları ve sınavda görevli salon gözetmenlerinin katılımı ile toplantı yaparak uygulamada dikkat edilecek hususları ve önlemleri görüşüp tutanak altına alır.</a:t>
            </a:r>
          </a:p>
          <a:p>
            <a:pPr marL="285750" indent="-285750" algn="just">
              <a:lnSpc>
                <a:spcPct val="100000"/>
              </a:lnSpc>
              <a:buClr>
                <a:srgbClr val="FF0000"/>
              </a:buClr>
              <a:buFont typeface="Arial" panose="020B0604020202020204" pitchFamily="34" charset="0"/>
              <a:buChar char="•"/>
            </a:pPr>
            <a:r>
              <a:rPr lang="tr-TR" sz="2600" dirty="0" smtClean="0">
                <a:latin typeface="Arial" panose="020B0604020202020204" pitchFamily="34" charset="0"/>
                <a:cs typeface="Arial" panose="020B0604020202020204" pitchFamily="34" charset="0"/>
              </a:rPr>
              <a:t>İlçede </a:t>
            </a:r>
            <a:r>
              <a:rPr lang="tr-TR" sz="2600" dirty="0">
                <a:latin typeface="Arial" panose="020B0604020202020204" pitchFamily="34" charset="0"/>
                <a:cs typeface="Arial" panose="020B0604020202020204" pitchFamily="34" charset="0"/>
              </a:rPr>
              <a:t>yapılan sınav ve sınav evrakının güvenliğini sağlamak için İlçe Emniyet Müdürlüğü veya Jandarma Komutanlığı ile işbirliği yaparak gerekli tedbirleri alır</a:t>
            </a:r>
            <a:r>
              <a:rPr lang="tr-TR" sz="2600" dirty="0" smtClean="0">
                <a:latin typeface="Arial" panose="020B0604020202020204" pitchFamily="34" charset="0"/>
                <a:cs typeface="Arial" panose="020B0604020202020204" pitchFamily="34" charset="0"/>
              </a:rPr>
              <a:t>.</a:t>
            </a:r>
          </a:p>
          <a:p>
            <a:pPr marL="285750" indent="-285750" algn="just">
              <a:lnSpc>
                <a:spcPct val="100000"/>
              </a:lnSpc>
              <a:buClr>
                <a:srgbClr val="FF0000"/>
              </a:buClr>
              <a:buFont typeface="Arial" panose="020B0604020202020204" pitchFamily="34" charset="0"/>
              <a:buChar char="•"/>
            </a:pPr>
            <a:r>
              <a:rPr lang="tr-TR" sz="2600" dirty="0" smtClean="0">
                <a:latin typeface="Arial" panose="020B0604020202020204" pitchFamily="34" charset="0"/>
                <a:cs typeface="Arial" panose="020B0604020202020204" pitchFamily="34" charset="0"/>
              </a:rPr>
              <a:t>Sınav </a:t>
            </a:r>
            <a:r>
              <a:rPr lang="tr-TR" sz="2600" dirty="0">
                <a:latin typeface="Arial" panose="020B0604020202020204" pitchFamily="34" charset="0"/>
                <a:cs typeface="Arial" panose="020B0604020202020204" pitchFamily="34" charset="0"/>
              </a:rPr>
              <a:t>güvenlik kutu veya çantalarını en az </a:t>
            </a:r>
            <a:r>
              <a:rPr lang="tr-TR" sz="2600" b="1" dirty="0">
                <a:solidFill>
                  <a:srgbClr val="FF0000"/>
                </a:solidFill>
                <a:latin typeface="Arial" panose="020B0604020202020204" pitchFamily="34" charset="0"/>
                <a:cs typeface="Arial" panose="020B0604020202020204" pitchFamily="34" charset="0"/>
              </a:rPr>
              <a:t>2</a:t>
            </a:r>
            <a:r>
              <a:rPr lang="tr-TR" sz="26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600" b="1" dirty="0">
                <a:solidFill>
                  <a:srgbClr val="FF0000"/>
                </a:solidFill>
                <a:latin typeface="Arial" panose="020B0604020202020204" pitchFamily="34" charset="0"/>
                <a:cs typeface="Arial" panose="020B0604020202020204" pitchFamily="34" charset="0"/>
              </a:rPr>
              <a:t>üyenin</a:t>
            </a:r>
            <a:r>
              <a:rPr lang="tr-TR" sz="26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600" dirty="0">
                <a:latin typeface="Arial" panose="020B0604020202020204" pitchFamily="34" charset="0"/>
                <a:cs typeface="Arial" panose="020B0604020202020204" pitchFamily="34" charset="0"/>
              </a:rPr>
              <a:t>hazır bulunduğu ortamda </a:t>
            </a:r>
            <a:r>
              <a:rPr lang="tr-TR" sz="2600" dirty="0" smtClean="0">
                <a:latin typeface="Arial" panose="020B0604020202020204" pitchFamily="34" charset="0"/>
                <a:cs typeface="Arial" panose="020B0604020202020204" pitchFamily="34" charset="0"/>
              </a:rPr>
              <a:t>sınav </a:t>
            </a:r>
            <a:r>
              <a:rPr lang="tr-TR" sz="2600" dirty="0">
                <a:latin typeface="Arial" panose="020B0604020202020204" pitchFamily="34" charset="0"/>
                <a:cs typeface="Arial" panose="020B0604020202020204" pitchFamily="34" charset="0"/>
              </a:rPr>
              <a:t>evrakı nakil/koruma görevlisinden kutuların güvenlik kilitlerini kontrol ederek tutanakla teslim alır ve sınava kadar güvenliğini sağlar.</a:t>
            </a:r>
          </a:p>
          <a:p>
            <a:pPr marL="285750" indent="-285750" algn="just">
              <a:lnSpc>
                <a:spcPct val="100000"/>
              </a:lnSpc>
              <a:buClr>
                <a:srgbClr val="FF0000"/>
              </a:buClr>
              <a:buFont typeface="Arial" panose="020B0604020202020204" pitchFamily="34" charset="0"/>
              <a:buChar char="•"/>
            </a:pPr>
            <a:r>
              <a:rPr lang="tr-TR" sz="2600" dirty="0" smtClean="0">
                <a:latin typeface="Arial" panose="020B0604020202020204" pitchFamily="34" charset="0"/>
                <a:cs typeface="Arial" panose="020B0604020202020204" pitchFamily="34" charset="0"/>
              </a:rPr>
              <a:t>Sınav </a:t>
            </a:r>
            <a:r>
              <a:rPr lang="tr-TR" sz="2600" dirty="0">
                <a:latin typeface="Arial" panose="020B0604020202020204" pitchFamily="34" charset="0"/>
                <a:cs typeface="Arial" panose="020B0604020202020204" pitchFamily="34" charset="0"/>
              </a:rPr>
              <a:t>kutularını bina sınav listelerine göre kontrol ederek bina sınav komisyonuna öncesinde tutanakla teslim eder</a:t>
            </a:r>
            <a:r>
              <a:rPr lang="tr-TR" sz="2600" dirty="0" smtClean="0">
                <a:latin typeface="Arial" panose="020B0604020202020204" pitchFamily="34" charset="0"/>
                <a:cs typeface="Arial" panose="020B0604020202020204" pitchFamily="34" charset="0"/>
              </a:rPr>
              <a:t>.</a:t>
            </a:r>
          </a:p>
          <a:p>
            <a:pPr marL="285750" indent="-285750" algn="l">
              <a:lnSpc>
                <a:spcPct val="150000"/>
              </a:lnSpc>
              <a:buClr>
                <a:srgbClr val="FF0000"/>
              </a:buClr>
              <a:buFont typeface="Arial" panose="020B0604020202020204" pitchFamily="34" charset="0"/>
              <a:buChar char="•"/>
            </a:pPr>
            <a:endParaRPr lang="tr-TR" sz="2600" dirty="0" smtClean="0">
              <a:latin typeface="Arial" panose="020B0604020202020204" pitchFamily="34" charset="0"/>
              <a:cs typeface="Arial" panose="020B0604020202020204" pitchFamily="34" charset="0"/>
            </a:endParaRPr>
          </a:p>
          <a:p>
            <a:pPr marL="285750" indent="-285750" algn="l">
              <a:lnSpc>
                <a:spcPct val="100000"/>
              </a:lnSpc>
              <a:buClr>
                <a:srgbClr val="FF0000"/>
              </a:buClr>
              <a:buFont typeface="Arial" panose="020B0604020202020204" pitchFamily="34" charset="0"/>
              <a:buChar char="•"/>
            </a:pPr>
            <a:endParaRPr lang="tr-TR" sz="2600" dirty="0" smtClean="0">
              <a:latin typeface="Arial" panose="020B0604020202020204" pitchFamily="34" charset="0"/>
              <a:cs typeface="Arial" panose="020B0604020202020204" pitchFamily="34" charset="0"/>
            </a:endParaRPr>
          </a:p>
          <a:p>
            <a:pPr marL="285750" indent="-285750" algn="l">
              <a:lnSpc>
                <a:spcPct val="100000"/>
              </a:lnSpc>
              <a:buClr>
                <a:srgbClr val="FF0000"/>
              </a:buClr>
              <a:buFont typeface="Arial" panose="020B0604020202020204" pitchFamily="34" charset="0"/>
              <a:buChar char="•"/>
            </a:pPr>
            <a:endParaRPr lang="tr-TR" sz="2600" dirty="0" smtClean="0">
              <a:latin typeface="Arial" panose="020B0604020202020204" pitchFamily="34" charset="0"/>
              <a:cs typeface="Arial" panose="020B0604020202020204" pitchFamily="34" charset="0"/>
            </a:endParaRPr>
          </a:p>
          <a:p>
            <a:pPr marL="285750" indent="-285750" algn="l">
              <a:lnSpc>
                <a:spcPct val="100000"/>
              </a:lnSpc>
              <a:buClr>
                <a:srgbClr val="FF0000"/>
              </a:buClr>
              <a:buFont typeface="Arial" panose="020B0604020202020204" pitchFamily="34" charset="0"/>
              <a:buChar char="•"/>
            </a:pPr>
            <a:endParaRPr lang="tr-TR" sz="2600" dirty="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5790" y="171449"/>
            <a:ext cx="9652137"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36899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2"/>
          <p:cNvSpPr/>
          <p:nvPr/>
        </p:nvSpPr>
        <p:spPr>
          <a:xfrm>
            <a:off x="328613" y="876300"/>
            <a:ext cx="11301412" cy="5170646"/>
          </a:xfrm>
          <a:prstGeom prst="rect">
            <a:avLst/>
          </a:prstGeom>
        </p:spPr>
        <p:txBody>
          <a:bodyPr wrap="square">
            <a:spAutoFit/>
          </a:bodyPr>
          <a:lstStyle/>
          <a:p>
            <a:pPr marL="285750" indent="-285750" algn="just">
              <a:buClr>
                <a:srgbClr val="FF0000"/>
              </a:buClr>
              <a:buFont typeface="Arial" panose="020B0604020202020204" pitchFamily="34" charset="0"/>
              <a:buChar char="•"/>
            </a:pPr>
            <a:r>
              <a:rPr lang="tr-TR" sz="2200" dirty="0">
                <a:latin typeface="Arial" panose="020B0604020202020204" pitchFamily="34" charset="0"/>
                <a:cs typeface="Arial" panose="020B0604020202020204" pitchFamily="34" charset="0"/>
              </a:rPr>
              <a:t>Sınav süresince sınav yapılan okul, bina ve salonları kontrol eder</a:t>
            </a:r>
            <a:r>
              <a:rPr lang="tr-TR" sz="2200" dirty="0" smtClean="0">
                <a:latin typeface="Arial" panose="020B0604020202020204" pitchFamily="34" charset="0"/>
                <a:cs typeface="Arial" panose="020B0604020202020204" pitchFamily="34" charset="0"/>
              </a:rPr>
              <a:t>.</a:t>
            </a:r>
          </a:p>
          <a:p>
            <a:pPr algn="just">
              <a:buClr>
                <a:srgbClr val="FF0000"/>
              </a:buClr>
            </a:pPr>
            <a:endParaRPr lang="tr-TR" sz="2200" dirty="0">
              <a:latin typeface="Arial" panose="020B0604020202020204" pitchFamily="34" charset="0"/>
              <a:cs typeface="Arial" panose="020B0604020202020204" pitchFamily="34" charset="0"/>
            </a:endParaRPr>
          </a:p>
          <a:p>
            <a:pPr marL="285750" indent="-285750" algn="just">
              <a:buClr>
                <a:srgbClr val="FF0000"/>
              </a:buClr>
              <a:buFont typeface="Arial" panose="020B0604020202020204" pitchFamily="34" charset="0"/>
              <a:buChar char="•"/>
            </a:pPr>
            <a:r>
              <a:rPr lang="tr-TR" sz="2200" dirty="0">
                <a:latin typeface="Arial" panose="020B0604020202020204" pitchFamily="34" charset="0"/>
                <a:cs typeface="Arial" panose="020B0604020202020204" pitchFamily="34" charset="0"/>
              </a:rPr>
              <a:t>Sınav sonunda sınav evrakını teslim alıp Bakanlıkça görevlendirilen sınav evrakı nakil/koruma görevlisine teslim eder</a:t>
            </a:r>
            <a:r>
              <a:rPr lang="tr-TR" sz="2200" dirty="0" smtClean="0">
                <a:latin typeface="Arial" panose="020B0604020202020204" pitchFamily="34" charset="0"/>
                <a:cs typeface="Arial" panose="020B0604020202020204" pitchFamily="34" charset="0"/>
              </a:rPr>
              <a:t>.</a:t>
            </a:r>
          </a:p>
          <a:p>
            <a:pPr algn="just">
              <a:buClr>
                <a:srgbClr val="FF0000"/>
              </a:buClr>
            </a:pPr>
            <a:endParaRPr lang="tr-TR" sz="2200" dirty="0">
              <a:latin typeface="Arial" panose="020B0604020202020204" pitchFamily="34" charset="0"/>
              <a:cs typeface="Arial" panose="020B0604020202020204" pitchFamily="34" charset="0"/>
            </a:endParaRPr>
          </a:p>
          <a:p>
            <a:pPr marL="285750" indent="-285750" algn="just">
              <a:buClr>
                <a:srgbClr val="FF0000"/>
              </a:buClr>
              <a:buFont typeface="Arial" panose="020B0604020202020204" pitchFamily="34" charset="0"/>
              <a:buChar char="•"/>
            </a:pPr>
            <a:r>
              <a:rPr lang="tr-TR" sz="2200" dirty="0">
                <a:latin typeface="Arial" panose="020B0604020202020204" pitchFamily="34" charset="0"/>
                <a:cs typeface="Arial" panose="020B0604020202020204" pitchFamily="34" charset="0"/>
              </a:rPr>
              <a:t>Sınav esnasında yaşanan aksaklıkları Genel Müdürlükçe belirtilen e-posta adresine sınav anında bildirir</a:t>
            </a:r>
            <a:r>
              <a:rPr lang="tr-TR" sz="2200" dirty="0" smtClean="0">
                <a:latin typeface="Arial" panose="020B0604020202020204" pitchFamily="34" charset="0"/>
                <a:cs typeface="Arial" panose="020B0604020202020204" pitchFamily="34" charset="0"/>
              </a:rPr>
              <a:t>.</a:t>
            </a:r>
          </a:p>
          <a:p>
            <a:pPr algn="just">
              <a:buClr>
                <a:srgbClr val="FF0000"/>
              </a:buClr>
            </a:pPr>
            <a:endParaRPr lang="tr-TR" sz="2200" dirty="0">
              <a:latin typeface="Arial" panose="020B0604020202020204" pitchFamily="34" charset="0"/>
              <a:cs typeface="Arial" panose="020B0604020202020204" pitchFamily="34" charset="0"/>
            </a:endParaRPr>
          </a:p>
          <a:p>
            <a:pPr marL="285750" indent="-285750" algn="just">
              <a:buClr>
                <a:srgbClr val="FF0000"/>
              </a:buClr>
              <a:buFont typeface="Arial" panose="020B0604020202020204" pitchFamily="34" charset="0"/>
              <a:buChar char="•"/>
            </a:pPr>
            <a:r>
              <a:rPr lang="tr-TR" sz="2200" dirty="0">
                <a:latin typeface="Arial" panose="020B0604020202020204" pitchFamily="34" charset="0"/>
                <a:cs typeface="Arial" panose="020B0604020202020204" pitchFamily="34" charset="0"/>
              </a:rPr>
              <a:t>Sınav bitiminde karşılaşılan sorunlar hakkında hazırlanacak detaylı raporu komisyon üyelerince imzalandıktan sonra ilgili e-posta adresine 3 iş günü içerisinde ulaştırır</a:t>
            </a:r>
            <a:r>
              <a:rPr lang="tr-TR" sz="2200" dirty="0" smtClean="0">
                <a:latin typeface="Arial" panose="020B0604020202020204" pitchFamily="34" charset="0"/>
                <a:cs typeface="Arial" panose="020B0604020202020204" pitchFamily="34" charset="0"/>
              </a:rPr>
              <a:t>.</a:t>
            </a:r>
          </a:p>
          <a:p>
            <a:pPr algn="just">
              <a:buClr>
                <a:srgbClr val="FF0000"/>
              </a:buClr>
            </a:pPr>
            <a:endParaRPr lang="tr-TR" sz="2200" dirty="0" smtClean="0">
              <a:latin typeface="Arial" panose="020B0604020202020204" pitchFamily="34" charset="0"/>
              <a:cs typeface="Arial" panose="020B0604020202020204" pitchFamily="34" charset="0"/>
            </a:endParaRPr>
          </a:p>
          <a:p>
            <a:pPr marL="285750" indent="-285750" algn="just">
              <a:buClr>
                <a:srgbClr val="FF0000"/>
              </a:buClr>
              <a:buFont typeface="Arial" panose="020B0604020202020204" pitchFamily="34" charset="0"/>
              <a:buChar char="•"/>
            </a:pPr>
            <a:r>
              <a:rPr lang="tr-TR" sz="2200" dirty="0" smtClean="0">
                <a:latin typeface="Arial" panose="020B0604020202020204" pitchFamily="34" charset="0"/>
                <a:cs typeface="Arial" panose="020B0604020202020204" pitchFamily="34" charset="0"/>
              </a:rPr>
              <a:t>Okul Müdürlüğünce mazereti uygun görülen öğrencilerle ilgili iş ve işlemleri takip eder.</a:t>
            </a:r>
          </a:p>
          <a:p>
            <a:pPr algn="just">
              <a:buClr>
                <a:srgbClr val="FF0000"/>
              </a:buClr>
            </a:pPr>
            <a:endParaRPr lang="tr-TR" sz="2200" dirty="0" smtClean="0">
              <a:latin typeface="Arial" panose="020B0604020202020204" pitchFamily="34" charset="0"/>
              <a:cs typeface="Arial" panose="020B0604020202020204" pitchFamily="34" charset="0"/>
            </a:endParaRPr>
          </a:p>
          <a:p>
            <a:pPr marL="285750" indent="-285750" algn="just">
              <a:buClr>
                <a:srgbClr val="FF0000"/>
              </a:buClr>
              <a:buFont typeface="Arial" panose="020B0604020202020204" pitchFamily="34" charset="0"/>
              <a:buChar char="•"/>
            </a:pPr>
            <a:r>
              <a:rPr lang="tr-TR" sz="2200" dirty="0" smtClean="0">
                <a:latin typeface="Arial" panose="020B0604020202020204" pitchFamily="34" charset="0"/>
                <a:cs typeface="Arial" panose="020B0604020202020204" pitchFamily="34" charset="0"/>
              </a:rPr>
              <a:t>Sınav yapılacak okulların MEBBİS-Sınav Binaları Modülü üzerinden gerekli güncelleme işlemlerini yaparak sınavlara ilişkin gerekli tüm tedbirleri alır.</a:t>
            </a:r>
            <a:endParaRPr lang="tr-TR" sz="2200" dirty="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5790" y="185738"/>
            <a:ext cx="9652137" cy="65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2928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İçerik Yer Tutucusu 2"/>
          <p:cNvSpPr txBox="1">
            <a:spLocks/>
          </p:cNvSpPr>
          <p:nvPr/>
        </p:nvSpPr>
        <p:spPr bwMode="auto">
          <a:xfrm>
            <a:off x="46605" y="862263"/>
            <a:ext cx="12193588" cy="472666"/>
          </a:xfrm>
          <a:prstGeom prst="rect">
            <a:avLst/>
          </a:prstGeom>
          <a:solidFill>
            <a:schemeClr val="accent2">
              <a:lumMod val="60000"/>
              <a:lumOff val="40000"/>
            </a:schemeClr>
          </a:solidFill>
          <a:ln>
            <a:noFill/>
          </a:ln>
          <a:extLst/>
        </p:spPr>
        <p:txBody>
          <a:bodyPr vert="horz" wrap="square" lIns="91440" tIns="45720" rIns="91440" bIns="45720" numCol="1" anchor="ctr" anchorCtr="0" compatLnSpc="1">
            <a:prstTxWarp prst="textNoShape">
              <a:avLst/>
            </a:prstTxWarp>
            <a:noAutofit/>
          </a:bodyPr>
          <a:lstStyle>
            <a:lvl1pPr marL="0" indent="0" algn="ctr" rtl="0" eaLnBrk="1" fontAlgn="base" hangingPunct="1">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1" fontAlgn="base" hangingPunct="1">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buClr>
                <a:srgbClr val="FF0000"/>
              </a:buClr>
            </a:pPr>
            <a:r>
              <a:rPr lang="tr-TR"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OKUL MÜDÜRLÜKLERİNİN GÖREV VE SORUMLULUKLARI</a:t>
            </a:r>
            <a:endParaRPr lang="tr-TR"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İçerik Yer Tutucusu 2"/>
          <p:cNvSpPr txBox="1">
            <a:spLocks/>
          </p:cNvSpPr>
          <p:nvPr/>
        </p:nvSpPr>
        <p:spPr bwMode="auto">
          <a:xfrm>
            <a:off x="986589" y="1616651"/>
            <a:ext cx="10178716" cy="472666"/>
          </a:xfrm>
          <a:prstGeom prst="rect">
            <a:avLst/>
          </a:prstGeom>
          <a:noFill/>
          <a:ln>
            <a:noFill/>
          </a:ln>
          <a:extLst/>
        </p:spPr>
        <p:txBody>
          <a:bodyPr vert="horz" wrap="square" lIns="91440" tIns="45720" rIns="91440" bIns="45720" numCol="1" anchor="t" anchorCtr="0" compatLnSpc="1">
            <a:prstTxWarp prst="textNoShape">
              <a:avLst/>
            </a:prstTxWarp>
            <a:noAutofit/>
          </a:bodyPr>
          <a:lstStyle>
            <a:lvl1pPr marL="0" indent="0" algn="ctr" rtl="0" eaLnBrk="1" fontAlgn="base" hangingPunct="1">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1" fontAlgn="base" hangingPunct="1">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just">
              <a:lnSpc>
                <a:spcPct val="150000"/>
              </a:lnSpc>
              <a:buClr>
                <a:srgbClr val="FF0000"/>
              </a:buClr>
              <a:buFont typeface="Arial" panose="020B0604020202020204" pitchFamily="34" charset="0"/>
              <a:buChar char="•"/>
            </a:pPr>
            <a:r>
              <a:rPr lang="tr-TR" b="1" i="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Bina Sınav Komisyonu</a:t>
            </a:r>
            <a:r>
              <a:rPr lang="tr-TR" dirty="0" smtClean="0">
                <a:latin typeface="Arial" panose="020B0604020202020204" pitchFamily="34" charset="0"/>
                <a:cs typeface="Arial" panose="020B0604020202020204" pitchFamily="34" charset="0"/>
              </a:rPr>
              <a:t>; sınavın yapılacağı okul veya binada görevli okul veya kurum müdürünün başkanlığında, müdür başyardımcısı veya müdür yardımcısı veya bunlardan birinin olmaması durumunda öğretmenlerden birinin üyeliği ile oluşturulur.</a:t>
            </a:r>
          </a:p>
          <a:p>
            <a:pPr marL="285750" indent="-285750" algn="just">
              <a:lnSpc>
                <a:spcPct val="150000"/>
              </a:lnSpc>
              <a:buClr>
                <a:srgbClr val="FF0000"/>
              </a:buClr>
              <a:buFont typeface="Arial" panose="020B0604020202020204" pitchFamily="34" charset="0"/>
              <a:buChar char="•"/>
            </a:pPr>
            <a:r>
              <a:rPr lang="tr-TR" dirty="0" smtClean="0">
                <a:latin typeface="Arial" panose="020B0604020202020204" pitchFamily="34" charset="0"/>
                <a:cs typeface="Arial" panose="020B0604020202020204" pitchFamily="34" charset="0"/>
              </a:rPr>
              <a:t>Okul dışında yapılan sınavlarda bina sınav komisyonu oluşturulmaz. Komisyon oluşturulmayan binalar için 1 bina sınav sorumlusu görevlendirilir. Bu personel bina sorumlusu komisyonun görevlerini yerine getirir.</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650" y="-243953"/>
            <a:ext cx="10590213"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7596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İçerik Yer Tutucusu 2"/>
          <p:cNvSpPr txBox="1">
            <a:spLocks/>
          </p:cNvSpPr>
          <p:nvPr/>
        </p:nvSpPr>
        <p:spPr bwMode="auto">
          <a:xfrm>
            <a:off x="271463" y="876300"/>
            <a:ext cx="11544299" cy="5653088"/>
          </a:xfrm>
          <a:prstGeom prst="rect">
            <a:avLst/>
          </a:prstGeom>
          <a:noFill/>
          <a:ln>
            <a:noFill/>
          </a:ln>
          <a:extLst/>
        </p:spPr>
        <p:txBody>
          <a:bodyPr vert="horz" wrap="square" lIns="91440" tIns="45720" rIns="91440" bIns="45720" numCol="1" anchor="t" anchorCtr="0" compatLnSpc="1">
            <a:prstTxWarp prst="textNoShape">
              <a:avLst/>
            </a:prstTxWarp>
            <a:noAutofit/>
          </a:bodyPr>
          <a:lstStyle>
            <a:lvl1pPr marL="0" indent="0" algn="ctr" rtl="0" eaLnBrk="1" fontAlgn="base" hangingPunct="1">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1" fontAlgn="base" hangingPunct="1">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just">
              <a:lnSpc>
                <a:spcPct val="150000"/>
              </a:lnSpc>
              <a:buClr>
                <a:srgbClr val="FF0000"/>
              </a:buClr>
              <a:buFont typeface="Arial" panose="020B0604020202020204" pitchFamily="34" charset="0"/>
              <a:buChar char="•"/>
            </a:pPr>
            <a:r>
              <a:rPr lang="tr-TR" sz="2600" dirty="0" smtClean="0">
                <a:latin typeface="Arial" panose="020B0604020202020204" pitchFamily="34" charset="0"/>
                <a:cs typeface="Arial" panose="020B0604020202020204" pitchFamily="34" charset="0"/>
              </a:rPr>
              <a:t>Bina Sınav Komisyon Başkanı bölge sınav yürütme komisyonunun yapacağı toplantıya katılarak, kurumundaki bina sınav planlamasını ve organizasyonunu yapar.</a:t>
            </a:r>
          </a:p>
          <a:p>
            <a:pPr marL="285750" indent="-285750" algn="just">
              <a:lnSpc>
                <a:spcPct val="150000"/>
              </a:lnSpc>
              <a:buClr>
                <a:srgbClr val="FF0000"/>
              </a:buClr>
              <a:buFont typeface="Arial" panose="020B0604020202020204" pitchFamily="34" charset="0"/>
              <a:buChar char="•"/>
            </a:pPr>
            <a:r>
              <a:rPr lang="tr-TR" sz="2600" dirty="0" smtClean="0">
                <a:latin typeface="Arial" panose="020B0604020202020204" pitchFamily="34" charset="0"/>
                <a:cs typeface="Arial" panose="020B0604020202020204" pitchFamily="34" charset="0"/>
              </a:rPr>
              <a:t>Sınav binasındaki salonların sınav koşullarına göre hazırlanmasını sağlar.</a:t>
            </a:r>
          </a:p>
          <a:p>
            <a:pPr marL="285750" indent="-285750" algn="just">
              <a:lnSpc>
                <a:spcPct val="150000"/>
              </a:lnSpc>
              <a:buClr>
                <a:srgbClr val="FF0000"/>
              </a:buClr>
              <a:buFont typeface="Arial" panose="020B0604020202020204" pitchFamily="34" charset="0"/>
              <a:buChar char="•"/>
            </a:pPr>
            <a:r>
              <a:rPr lang="tr-TR" sz="2600" dirty="0" smtClean="0">
                <a:latin typeface="Arial" panose="020B0604020202020204" pitchFamily="34" charset="0"/>
                <a:cs typeface="Arial" panose="020B0604020202020204" pitchFamily="34" charset="0"/>
              </a:rPr>
              <a:t>Sınav aday yoklama listelerini sınavdan en az 2 gün önce adayların görebilecekleri uygun bir yerde ilan edilmesini sağlar.</a:t>
            </a:r>
          </a:p>
          <a:p>
            <a:pPr marL="285750" indent="-285750" algn="just">
              <a:lnSpc>
                <a:spcPct val="150000"/>
              </a:lnSpc>
              <a:buClr>
                <a:srgbClr val="FF0000"/>
              </a:buClr>
              <a:buFont typeface="Arial" panose="020B0604020202020204" pitchFamily="34" charset="0"/>
              <a:buChar char="•"/>
            </a:pPr>
            <a:r>
              <a:rPr lang="tr-TR" sz="2600" dirty="0" smtClean="0">
                <a:latin typeface="Arial" panose="020B0604020202020204" pitchFamily="34" charset="0"/>
                <a:cs typeface="Arial" panose="020B0604020202020204" pitchFamily="34" charset="0"/>
              </a:rPr>
              <a:t>Merkezden yapılacak görevlendirmeler hariç, sınavda görev almak isteyen öğretmenleri tespit ederek bölge sınav yürütme komisyonuna önerir.</a:t>
            </a:r>
          </a:p>
          <a:p>
            <a:pPr marL="285750" indent="-285750" algn="just">
              <a:lnSpc>
                <a:spcPct val="150000"/>
              </a:lnSpc>
              <a:buClr>
                <a:srgbClr val="FF0000"/>
              </a:buClr>
              <a:buFont typeface="Arial" panose="020B0604020202020204" pitchFamily="34" charset="0"/>
              <a:buChar char="•"/>
            </a:pPr>
            <a:endParaRPr lang="tr-TR" sz="2600" dirty="0" smtClean="0">
              <a:latin typeface="Arial" panose="020B0604020202020204" pitchFamily="34" charset="0"/>
              <a:cs typeface="Arial" panose="020B0604020202020204"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700" y="57116"/>
            <a:ext cx="10590213" cy="728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74420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İçerik Yer Tutucusu 2"/>
          <p:cNvSpPr txBox="1">
            <a:spLocks/>
          </p:cNvSpPr>
          <p:nvPr/>
        </p:nvSpPr>
        <p:spPr bwMode="auto">
          <a:xfrm>
            <a:off x="271463" y="500063"/>
            <a:ext cx="11644312" cy="5400675"/>
          </a:xfrm>
          <a:prstGeom prst="rect">
            <a:avLst/>
          </a:prstGeom>
          <a:noFill/>
          <a:ln>
            <a:noFill/>
          </a:ln>
          <a:extLst/>
        </p:spPr>
        <p:txBody>
          <a:bodyPr vert="horz" wrap="square" lIns="91440" tIns="45720" rIns="91440" bIns="45720" numCol="1" anchor="t" anchorCtr="0" compatLnSpc="1">
            <a:prstTxWarp prst="textNoShape">
              <a:avLst/>
            </a:prstTxWarp>
            <a:noAutofit/>
          </a:bodyPr>
          <a:lstStyle>
            <a:lvl1pPr marL="0" indent="0" algn="ctr" rtl="0" eaLnBrk="1" fontAlgn="base" hangingPunct="1">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1" fontAlgn="base" hangingPunct="1">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just">
              <a:lnSpc>
                <a:spcPct val="150000"/>
              </a:lnSpc>
              <a:buClr>
                <a:srgbClr val="FF0000"/>
              </a:buClr>
              <a:buFont typeface="Arial" panose="020B0604020202020204" pitchFamily="34" charset="0"/>
              <a:buChar char="•"/>
            </a:pPr>
            <a:r>
              <a:rPr lang="tr-TR" sz="2600" dirty="0" smtClean="0">
                <a:latin typeface="Arial" panose="020B0604020202020204" pitchFamily="34" charset="0"/>
                <a:cs typeface="Arial" panose="020B0604020202020204" pitchFamily="34" charset="0"/>
              </a:rPr>
              <a:t>Görevlendirilen personele sınavla ilgili görevlendirmeleri imza karşılığı duyurur.</a:t>
            </a:r>
          </a:p>
          <a:p>
            <a:pPr marL="285750" indent="-285750" algn="just">
              <a:lnSpc>
                <a:spcPct val="150000"/>
              </a:lnSpc>
              <a:buClr>
                <a:srgbClr val="FF0000"/>
              </a:buClr>
              <a:buFont typeface="Arial" panose="020B0604020202020204" pitchFamily="34" charset="0"/>
              <a:buChar char="•"/>
            </a:pPr>
            <a:r>
              <a:rPr lang="tr-TR" sz="2600" dirty="0" smtClean="0">
                <a:latin typeface="Arial" panose="020B0604020202020204" pitchFamily="34" charset="0"/>
                <a:cs typeface="Arial" panose="020B0604020202020204" pitchFamily="34" charset="0"/>
              </a:rPr>
              <a:t>Sınav görevlileri ile sınav başlamadan </a:t>
            </a:r>
            <a:r>
              <a:rPr lang="tr-TR" sz="26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 az 1 saat önce toplantı </a:t>
            </a:r>
            <a:r>
              <a:rPr lang="tr-TR" sz="2600" dirty="0" smtClean="0">
                <a:latin typeface="Arial" panose="020B0604020202020204" pitchFamily="34" charset="0"/>
                <a:cs typeface="Arial" panose="020B0604020202020204" pitchFamily="34" charset="0"/>
              </a:rPr>
              <a:t>yaparak kura ile salon başkanı, gözetmen ve yedek gözetmenleri belirleyerek görev ve sorumluluklarını açıklar.</a:t>
            </a:r>
          </a:p>
          <a:p>
            <a:pPr marL="285750" indent="-285750" algn="just">
              <a:lnSpc>
                <a:spcPct val="150000"/>
              </a:lnSpc>
              <a:buClr>
                <a:srgbClr val="FF0000"/>
              </a:buClr>
              <a:buFont typeface="Arial" panose="020B0604020202020204" pitchFamily="34" charset="0"/>
              <a:buChar char="•"/>
            </a:pPr>
            <a:r>
              <a:rPr lang="tr-TR" sz="2600" dirty="0" smtClean="0">
                <a:latin typeface="Arial" panose="020B0604020202020204" pitchFamily="34" charset="0"/>
                <a:cs typeface="Arial" panose="020B0604020202020204" pitchFamily="34" charset="0"/>
              </a:rPr>
              <a:t>Toplantıya katılmayan salon görevlisinin yerine yedek gözetmenlerden görevlendirme yapar.</a:t>
            </a:r>
          </a:p>
          <a:p>
            <a:pPr marL="285750" indent="-285750" algn="just">
              <a:lnSpc>
                <a:spcPct val="150000"/>
              </a:lnSpc>
              <a:buClr>
                <a:srgbClr val="FF0000"/>
              </a:buClr>
              <a:buFont typeface="Arial" panose="020B0604020202020204" pitchFamily="34" charset="0"/>
              <a:buChar char="•"/>
            </a:pPr>
            <a:r>
              <a:rPr lang="tr-TR" sz="2600" b="1" u="sng" dirty="0" smtClean="0">
                <a:latin typeface="Arial" panose="020B0604020202020204" pitchFamily="34" charset="0"/>
                <a:cs typeface="Arial" panose="020B0604020202020204" pitchFamily="34" charset="0"/>
              </a:rPr>
              <a:t>Toplantıya katılmayan ve görevine geç gelen personele </a:t>
            </a:r>
            <a:r>
              <a:rPr lang="tr-TR" sz="2600" b="1" u="sng" dirty="0" smtClean="0">
                <a:solidFill>
                  <a:srgbClr val="FF0000"/>
                </a:solidFill>
                <a:latin typeface="Arial" panose="020B0604020202020204" pitchFamily="34" charset="0"/>
                <a:cs typeface="Arial" panose="020B0604020202020204" pitchFamily="34" charset="0"/>
              </a:rPr>
              <a:t>hiçbir görev vermeyip </a:t>
            </a:r>
            <a:r>
              <a:rPr lang="tr-TR" sz="2600" b="1" u="sng" dirty="0" smtClean="0">
                <a:latin typeface="Arial" panose="020B0604020202020204" pitchFamily="34" charset="0"/>
                <a:cs typeface="Arial" panose="020B0604020202020204" pitchFamily="34" charset="0"/>
              </a:rPr>
              <a:t>tutanakla belirler ve bölge sınav yürütme komisyonuna bildirir</a:t>
            </a:r>
            <a:r>
              <a:rPr lang="tr-TR" sz="2600" dirty="0" smtClean="0">
                <a:latin typeface="Arial" panose="020B0604020202020204" pitchFamily="34" charset="0"/>
                <a:cs typeface="Arial" panose="020B0604020202020204" pitchFamily="34" charset="0"/>
              </a:rPr>
              <a:t>. </a:t>
            </a:r>
          </a:p>
          <a:p>
            <a:pPr marL="285750" indent="-285750" algn="just">
              <a:lnSpc>
                <a:spcPct val="150000"/>
              </a:lnSpc>
              <a:buClr>
                <a:srgbClr val="FF0000"/>
              </a:buClr>
              <a:buFont typeface="Arial" panose="020B0604020202020204" pitchFamily="34" charset="0"/>
              <a:buChar char="•"/>
            </a:pPr>
            <a:endParaRPr lang="tr-TR" sz="2600" dirty="0" smtClean="0">
              <a:latin typeface="Arial" panose="020B0604020202020204" pitchFamily="34" charset="0"/>
              <a:cs typeface="Arial" panose="020B0604020202020204"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458" y="132558"/>
            <a:ext cx="10590213" cy="538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95685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İçerik Yer Tutucusu 2"/>
          <p:cNvSpPr txBox="1">
            <a:spLocks/>
          </p:cNvSpPr>
          <p:nvPr/>
        </p:nvSpPr>
        <p:spPr bwMode="auto">
          <a:xfrm>
            <a:off x="271463" y="1429753"/>
            <a:ext cx="11415711" cy="4956760"/>
          </a:xfrm>
          <a:prstGeom prst="rect">
            <a:avLst/>
          </a:prstGeom>
          <a:noFill/>
          <a:ln>
            <a:noFill/>
          </a:ln>
          <a:extLst/>
        </p:spPr>
        <p:txBody>
          <a:bodyPr vert="horz" wrap="square" lIns="91440" tIns="45720" rIns="91440" bIns="45720" numCol="1" anchor="t" anchorCtr="0" compatLnSpc="1">
            <a:prstTxWarp prst="textNoShape">
              <a:avLst/>
            </a:prstTxWarp>
            <a:noAutofit/>
          </a:bodyPr>
          <a:lstStyle>
            <a:lvl1pPr marL="0" indent="0" algn="ctr" rtl="0" eaLnBrk="1" fontAlgn="base" hangingPunct="1">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1" fontAlgn="base" hangingPunct="1">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just">
              <a:lnSpc>
                <a:spcPct val="150000"/>
              </a:lnSpc>
              <a:buClr>
                <a:srgbClr val="FF0000"/>
              </a:buClr>
              <a:buFont typeface="Arial" panose="020B0604020202020204" pitchFamily="34" charset="0"/>
              <a:buChar char="•"/>
            </a:pPr>
            <a:r>
              <a:rPr lang="tr-TR" sz="2600" dirty="0">
                <a:latin typeface="Arial" panose="020B0604020202020204" pitchFamily="34" charset="0"/>
                <a:cs typeface="Arial" panose="020B0604020202020204" pitchFamily="34" charset="0"/>
              </a:rPr>
              <a:t>Özel Eğitim Öğrencileri İçin </a:t>
            </a:r>
            <a:r>
              <a:rPr lang="tr-TR" sz="2600" b="1" dirty="0">
                <a:solidFill>
                  <a:srgbClr val="FF0000"/>
                </a:solidFill>
                <a:latin typeface="Arial" panose="020B0604020202020204" pitchFamily="34" charset="0"/>
                <a:cs typeface="Arial" panose="020B0604020202020204" pitchFamily="34" charset="0"/>
                <a:hlinkClick r:id="rId2" action="ppaction://hlinkfile"/>
              </a:rPr>
              <a:t>Kılavuzun 7. Maddesinin</a:t>
            </a:r>
            <a:r>
              <a:rPr lang="tr-TR" sz="2600" b="1" dirty="0">
                <a:solidFill>
                  <a:srgbClr val="FFFF00"/>
                </a:solidFill>
                <a:latin typeface="Arial" panose="020B0604020202020204" pitchFamily="34" charset="0"/>
                <a:cs typeface="Arial" panose="020B0604020202020204" pitchFamily="34" charset="0"/>
              </a:rPr>
              <a:t> </a:t>
            </a:r>
            <a:r>
              <a:rPr lang="tr-TR" sz="2600" dirty="0" smtClean="0">
                <a:latin typeface="Arial" panose="020B0604020202020204" pitchFamily="34" charset="0"/>
                <a:cs typeface="Arial" panose="020B0604020202020204" pitchFamily="34" charset="0"/>
              </a:rPr>
              <a:t>Uygulanmasına dikkat eder.</a:t>
            </a:r>
            <a:endParaRPr lang="tr-TR" sz="2600" dirty="0">
              <a:latin typeface="Arial" panose="020B0604020202020204" pitchFamily="34" charset="0"/>
              <a:cs typeface="Arial" panose="020B0604020202020204" pitchFamily="34" charset="0"/>
            </a:endParaRPr>
          </a:p>
          <a:p>
            <a:pPr marL="285750" indent="-285750" algn="just">
              <a:lnSpc>
                <a:spcPct val="150000"/>
              </a:lnSpc>
              <a:buClr>
                <a:srgbClr val="FF0000"/>
              </a:buClr>
              <a:buFont typeface="Arial" panose="020B0604020202020204" pitchFamily="34" charset="0"/>
              <a:buChar char="•"/>
            </a:pPr>
            <a:r>
              <a:rPr lang="tr-TR" sz="2600" dirty="0" smtClean="0">
                <a:latin typeface="Arial" panose="020B0604020202020204" pitchFamily="34" charset="0"/>
                <a:cs typeface="Arial" panose="020B0604020202020204" pitchFamily="34" charset="0"/>
              </a:rPr>
              <a:t>Özel </a:t>
            </a:r>
            <a:r>
              <a:rPr lang="tr-TR" sz="2600" dirty="0">
                <a:latin typeface="Arial" panose="020B0604020202020204" pitchFamily="34" charset="0"/>
                <a:cs typeface="Arial" panose="020B0604020202020204" pitchFamily="34" charset="0"/>
              </a:rPr>
              <a:t>Eğitim Öğrencileri </a:t>
            </a:r>
            <a:r>
              <a:rPr lang="tr-TR" sz="2600" dirty="0" smtClean="0">
                <a:latin typeface="Arial" panose="020B0604020202020204" pitchFamily="34" charset="0"/>
                <a:cs typeface="Arial" panose="020B0604020202020204" pitchFamily="34" charset="0"/>
              </a:rPr>
              <a:t>için görevlendirilen Okuyucu </a:t>
            </a:r>
            <a:r>
              <a:rPr lang="tr-TR" sz="2600" dirty="0">
                <a:latin typeface="Arial" panose="020B0604020202020204" pitchFamily="34" charset="0"/>
                <a:cs typeface="Arial" panose="020B0604020202020204" pitchFamily="34" charset="0"/>
              </a:rPr>
              <a:t>ve İşaretleyici </a:t>
            </a:r>
            <a:r>
              <a:rPr lang="tr-TR" sz="2600" dirty="0" smtClean="0">
                <a:latin typeface="Arial" panose="020B0604020202020204" pitchFamily="34" charset="0"/>
                <a:cs typeface="Arial" panose="020B0604020202020204" pitchFamily="34" charset="0"/>
              </a:rPr>
              <a:t>personele öğrencinin durumu hakkında bilgi verir.</a:t>
            </a:r>
            <a:endParaRPr lang="tr-TR" sz="2600" dirty="0">
              <a:latin typeface="Arial" panose="020B0604020202020204" pitchFamily="34" charset="0"/>
              <a:cs typeface="Arial" panose="020B0604020202020204" pitchFamily="34" charset="0"/>
            </a:endParaRPr>
          </a:p>
          <a:p>
            <a:pPr marL="285750" indent="-285750" algn="just">
              <a:lnSpc>
                <a:spcPct val="150000"/>
              </a:lnSpc>
              <a:buClr>
                <a:srgbClr val="FF0000"/>
              </a:buClr>
              <a:buFont typeface="Arial" panose="020B0604020202020204" pitchFamily="34" charset="0"/>
              <a:buChar char="•"/>
            </a:pPr>
            <a:r>
              <a:rPr lang="tr-TR" sz="2600" dirty="0" smtClean="0">
                <a:latin typeface="Arial" panose="020B0604020202020204" pitchFamily="34" charset="0"/>
                <a:cs typeface="Arial" panose="020B0604020202020204" pitchFamily="34" charset="0"/>
              </a:rPr>
              <a:t>Bu öğrencilerin özel durumları nedeniyle kullandıkları cihaz </a:t>
            </a:r>
            <a:r>
              <a:rPr lang="tr-TR" sz="2600" dirty="0">
                <a:latin typeface="Arial" panose="020B0604020202020204" pitchFamily="34" charset="0"/>
                <a:cs typeface="Arial" panose="020B0604020202020204" pitchFamily="34" charset="0"/>
              </a:rPr>
              <a:t>ve </a:t>
            </a:r>
            <a:r>
              <a:rPr lang="tr-TR" sz="2600" dirty="0" smtClean="0">
                <a:latin typeface="Arial" panose="020B0604020202020204" pitchFamily="34" charset="0"/>
                <a:cs typeface="Arial" panose="020B0604020202020204" pitchFamily="34" charset="0"/>
              </a:rPr>
              <a:t>ilaçlara     müsaade edilmesini sağlar.</a:t>
            </a:r>
          </a:p>
          <a:p>
            <a:pPr algn="just">
              <a:lnSpc>
                <a:spcPct val="150000"/>
              </a:lnSpc>
              <a:buClr>
                <a:srgbClr val="FF0000"/>
              </a:buClr>
            </a:pPr>
            <a:endParaRPr lang="tr-TR" sz="2600" dirty="0" smtClean="0">
              <a:latin typeface="Arial" panose="020B0604020202020204" pitchFamily="34" charset="0"/>
              <a:cs typeface="Arial" panose="020B0604020202020204" pitchFamily="34" charset="0"/>
            </a:endParaRPr>
          </a:p>
          <a:p>
            <a:pPr algn="just">
              <a:lnSpc>
                <a:spcPct val="150000"/>
              </a:lnSpc>
              <a:buClr>
                <a:srgbClr val="FF0000"/>
              </a:buClr>
            </a:pPr>
            <a:endParaRPr lang="tr-TR" sz="2600" dirty="0" smtClean="0">
              <a:latin typeface="Arial" panose="020B0604020202020204" pitchFamily="34" charset="0"/>
              <a:cs typeface="Arial" panose="020B0604020202020204" pitchFamily="34"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099" y="132556"/>
            <a:ext cx="10594975"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80647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İçerik Yer Tutucusu 2"/>
          <p:cNvSpPr txBox="1">
            <a:spLocks/>
          </p:cNvSpPr>
          <p:nvPr/>
        </p:nvSpPr>
        <p:spPr bwMode="auto">
          <a:xfrm>
            <a:off x="400050" y="876299"/>
            <a:ext cx="11315700" cy="5724525"/>
          </a:xfrm>
          <a:prstGeom prst="rect">
            <a:avLst/>
          </a:prstGeom>
          <a:noFill/>
          <a:ln>
            <a:noFill/>
          </a:ln>
          <a:extLst/>
        </p:spPr>
        <p:txBody>
          <a:bodyPr vert="horz" wrap="square" lIns="91440" tIns="45720" rIns="91440" bIns="45720" numCol="1" anchor="t" anchorCtr="0" compatLnSpc="1">
            <a:prstTxWarp prst="textNoShape">
              <a:avLst/>
            </a:prstTxWarp>
            <a:noAutofit/>
          </a:bodyPr>
          <a:lstStyle>
            <a:lvl1pPr marL="0" indent="0" algn="ctr" rtl="0" eaLnBrk="1" fontAlgn="base" hangingPunct="1">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1" fontAlgn="base" hangingPunct="1">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just">
              <a:lnSpc>
                <a:spcPct val="150000"/>
              </a:lnSpc>
              <a:buClr>
                <a:srgbClr val="FF0000"/>
              </a:buClr>
              <a:buFont typeface="Arial" panose="020B0604020202020204" pitchFamily="34" charset="0"/>
              <a:buChar char="•"/>
            </a:pPr>
            <a:r>
              <a:rPr lang="tr-TR" sz="2600" dirty="0" smtClean="0">
                <a:latin typeface="Arial" panose="020B0604020202020204" pitchFamily="34" charset="0"/>
                <a:cs typeface="Arial" panose="020B0604020202020204" pitchFamily="34" charset="0"/>
              </a:rPr>
              <a:t>Sınav görevlilerinin görevlerini gösterir yaka kartının sınav süresince görevlilerin üzerinde görünür şekilde kullanmasını sağlar.</a:t>
            </a:r>
          </a:p>
          <a:p>
            <a:pPr marL="285750" indent="-285750" algn="just">
              <a:lnSpc>
                <a:spcPct val="150000"/>
              </a:lnSpc>
              <a:buClr>
                <a:srgbClr val="FF0000"/>
              </a:buClr>
              <a:buFont typeface="Arial" panose="020B0604020202020204" pitchFamily="34" charset="0"/>
              <a:buChar char="•"/>
            </a:pPr>
            <a:r>
              <a:rPr lang="tr-TR" sz="2600" dirty="0" smtClean="0">
                <a:latin typeface="Arial" panose="020B0604020202020204" pitchFamily="34" charset="0"/>
                <a:cs typeface="Arial" panose="020B0604020202020204" pitchFamily="34" charset="0"/>
              </a:rPr>
              <a:t>Sınav günü sınav güvenlik kutularını nakil görevlisinden tutanakla teslim alarak, sınav güvenlik poşetlerini kontrol eder ve sorun varsa İlçe Milli Eğitim Müdürlüğü’ nün talimatına göre işlem yapar.</a:t>
            </a:r>
          </a:p>
          <a:p>
            <a:pPr marL="285750" indent="-285750" algn="just">
              <a:lnSpc>
                <a:spcPct val="150000"/>
              </a:lnSpc>
              <a:buClr>
                <a:srgbClr val="FF0000"/>
              </a:buClr>
              <a:buFont typeface="Arial" panose="020B0604020202020204" pitchFamily="34" charset="0"/>
              <a:buChar char="•"/>
            </a:pPr>
            <a:r>
              <a:rPr lang="tr-TR" sz="2600" dirty="0" smtClean="0">
                <a:latin typeface="Arial" panose="020B0604020202020204" pitchFamily="34" charset="0"/>
                <a:cs typeface="Arial" panose="020B0604020202020204" pitchFamily="34" charset="0"/>
              </a:rPr>
              <a:t>Sınav güvenlik poşetlerini salon başkanlarına imza karşılığında teslim eder.</a:t>
            </a:r>
          </a:p>
          <a:p>
            <a:pPr marL="285750" indent="-285750" algn="just">
              <a:lnSpc>
                <a:spcPct val="150000"/>
              </a:lnSpc>
              <a:buClr>
                <a:srgbClr val="FF0000"/>
              </a:buClr>
              <a:buFont typeface="Arial" panose="020B0604020202020204" pitchFamily="34" charset="0"/>
              <a:buChar char="•"/>
            </a:pPr>
            <a:r>
              <a:rPr lang="tr-TR" sz="2600" dirty="0" smtClean="0">
                <a:latin typeface="Arial" panose="020B0604020202020204" pitchFamily="34" charset="0"/>
                <a:cs typeface="Arial" panose="020B0604020202020204" pitchFamily="34" charset="0"/>
              </a:rPr>
              <a:t>Güvenlik görevlileriyle işbirliği yaparak sınava getirilmesi yasak olan eşyalarla adayların sınav binasına alınmamasını sağlar.</a:t>
            </a:r>
          </a:p>
          <a:p>
            <a:pPr marL="285750" indent="-285750" algn="just">
              <a:lnSpc>
                <a:spcPct val="150000"/>
              </a:lnSpc>
              <a:buClr>
                <a:srgbClr val="FF0000"/>
              </a:buClr>
              <a:buFont typeface="Arial" panose="020B0604020202020204" pitchFamily="34" charset="0"/>
              <a:buChar char="•"/>
            </a:pPr>
            <a:endParaRPr lang="tr-TR" sz="2600" dirty="0" smtClean="0">
              <a:latin typeface="Arial" panose="020B0604020202020204" pitchFamily="34" charset="0"/>
              <a:cs typeface="Arial" panose="020B0604020202020204"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388" y="132557"/>
            <a:ext cx="10594975" cy="8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77212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İçerik Yer Tutucusu 2"/>
          <p:cNvSpPr txBox="1">
            <a:spLocks/>
          </p:cNvSpPr>
          <p:nvPr/>
        </p:nvSpPr>
        <p:spPr bwMode="auto">
          <a:xfrm>
            <a:off x="485776" y="876300"/>
            <a:ext cx="10836588" cy="5810250"/>
          </a:xfrm>
          <a:prstGeom prst="rect">
            <a:avLst/>
          </a:prstGeom>
          <a:noFill/>
          <a:ln>
            <a:noFill/>
          </a:ln>
          <a:extLst/>
        </p:spPr>
        <p:txBody>
          <a:bodyPr vert="horz" wrap="square" lIns="91440" tIns="45720" rIns="91440" bIns="45720" numCol="1" anchor="t" anchorCtr="0" compatLnSpc="1">
            <a:prstTxWarp prst="textNoShape">
              <a:avLst/>
            </a:prstTxWarp>
            <a:noAutofit/>
          </a:bodyPr>
          <a:lstStyle>
            <a:lvl1pPr marL="0" indent="0" algn="ctr" rtl="0" eaLnBrk="1" fontAlgn="base" hangingPunct="1">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1" fontAlgn="base" hangingPunct="1">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just">
              <a:lnSpc>
                <a:spcPct val="150000"/>
              </a:lnSpc>
              <a:buClr>
                <a:srgbClr val="FF0000"/>
              </a:buClr>
              <a:buFont typeface="Arial" panose="020B0604020202020204" pitchFamily="34" charset="0"/>
              <a:buChar char="•"/>
            </a:pPr>
            <a:r>
              <a:rPr lang="tr-TR" sz="2600" dirty="0" smtClean="0">
                <a:latin typeface="Arial" panose="020B0604020202020204" pitchFamily="34" charset="0"/>
                <a:cs typeface="Arial" panose="020B0604020202020204" pitchFamily="34" charset="0"/>
              </a:rPr>
              <a:t>Sınav listelerinde isimleri olmayan ancak sınava alınması Genel Müdürlükçe uygun görülen adayları gerekli tutanaklarını hazırlayarak yedek salonda sınava alır.</a:t>
            </a:r>
          </a:p>
          <a:p>
            <a:pPr marL="285750" indent="-285750" algn="just">
              <a:lnSpc>
                <a:spcPct val="150000"/>
              </a:lnSpc>
              <a:buClr>
                <a:srgbClr val="FF0000"/>
              </a:buClr>
              <a:buFont typeface="Arial" panose="020B0604020202020204" pitchFamily="34" charset="0"/>
              <a:buChar char="•"/>
            </a:pPr>
            <a:r>
              <a:rPr lang="tr-TR" sz="2600" dirty="0" smtClean="0">
                <a:latin typeface="Arial" panose="020B0604020202020204" pitchFamily="34" charset="0"/>
                <a:cs typeface="Arial" panose="020B0604020202020204" pitchFamily="34" charset="0"/>
              </a:rPr>
              <a:t>Sınav süresince aday ve görevliler dışındaki kişilerin sınav binasına girmesine bina güvenlik sorumluları ile işbirliği yaparak engel olur.</a:t>
            </a:r>
          </a:p>
          <a:p>
            <a:pPr marL="285750" indent="-285750" algn="just">
              <a:lnSpc>
                <a:spcPct val="150000"/>
              </a:lnSpc>
              <a:buClr>
                <a:srgbClr val="FF0000"/>
              </a:buClr>
              <a:buFont typeface="Arial" panose="020B0604020202020204" pitchFamily="34" charset="0"/>
              <a:buChar char="•"/>
            </a:pPr>
            <a:r>
              <a:rPr lang="tr-TR" sz="2600" dirty="0" smtClean="0">
                <a:latin typeface="Arial" panose="020B0604020202020204" pitchFamily="34" charset="0"/>
                <a:cs typeface="Arial" panose="020B0604020202020204" pitchFamily="34" charset="0"/>
              </a:rPr>
              <a:t>Bütün salonlarda sınavı aynı saatlerde başlatır ve bitirir.</a:t>
            </a:r>
          </a:p>
          <a:p>
            <a:pPr marL="285750" indent="-285750" algn="just">
              <a:lnSpc>
                <a:spcPct val="150000"/>
              </a:lnSpc>
              <a:buClr>
                <a:srgbClr val="FF0000"/>
              </a:buClr>
              <a:buFont typeface="Arial" panose="020B0604020202020204" pitchFamily="34" charset="0"/>
              <a:buChar char="•"/>
            </a:pPr>
            <a:r>
              <a:rPr lang="tr-TR" sz="2600" dirty="0" smtClean="0">
                <a:latin typeface="Arial" panose="020B0604020202020204" pitchFamily="34" charset="0"/>
                <a:cs typeface="Arial" panose="020B0604020202020204" pitchFamily="34" charset="0"/>
              </a:rPr>
              <a:t>Salon kapılarının sınav süresince açık tutulmasını sağlar.</a:t>
            </a:r>
          </a:p>
          <a:p>
            <a:pPr marL="285750" indent="-285750" algn="just">
              <a:lnSpc>
                <a:spcPct val="150000"/>
              </a:lnSpc>
              <a:buClr>
                <a:srgbClr val="FF0000"/>
              </a:buClr>
              <a:buFont typeface="Arial" panose="020B0604020202020204" pitchFamily="34" charset="0"/>
              <a:buChar char="•"/>
            </a:pPr>
            <a:r>
              <a:rPr lang="tr-TR" sz="2600" dirty="0" smtClean="0">
                <a:latin typeface="Arial" panose="020B0604020202020204" pitchFamily="34" charset="0"/>
                <a:cs typeface="Arial" panose="020B0604020202020204" pitchFamily="34" charset="0"/>
              </a:rPr>
              <a:t>Sınav süresince binada ve çevresinde sessizliğin sağlanması için görevlileri uyarır ve gerekirse müdahale eder.</a:t>
            </a:r>
          </a:p>
          <a:p>
            <a:pPr marL="285750" indent="-285750" algn="just">
              <a:lnSpc>
                <a:spcPct val="150000"/>
              </a:lnSpc>
              <a:buClr>
                <a:srgbClr val="FF0000"/>
              </a:buClr>
              <a:buFont typeface="Arial" panose="020B0604020202020204" pitchFamily="34" charset="0"/>
              <a:buChar char="•"/>
            </a:pPr>
            <a:endParaRPr lang="tr-TR" sz="2600" dirty="0" smtClean="0">
              <a:latin typeface="Arial" panose="020B0604020202020204" pitchFamily="34" charset="0"/>
              <a:cs typeface="Arial" panose="020B0604020202020204" pitchFamily="34"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048" y="228600"/>
            <a:ext cx="10594975"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791304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098" y="132556"/>
            <a:ext cx="10590213" cy="584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o 1"/>
          <p:cNvGraphicFramePr>
            <a:graphicFrameLocks noGrp="1"/>
          </p:cNvGraphicFramePr>
          <p:nvPr>
            <p:extLst>
              <p:ext uri="{D42A27DB-BD31-4B8C-83A1-F6EECF244321}">
                <p14:modId xmlns:p14="http://schemas.microsoft.com/office/powerpoint/2010/main" val="35144469"/>
              </p:ext>
            </p:extLst>
          </p:nvPr>
        </p:nvGraphicFramePr>
        <p:xfrm>
          <a:off x="1344706" y="1724060"/>
          <a:ext cx="9036424" cy="4940857"/>
        </p:xfrm>
        <a:graphic>
          <a:graphicData uri="http://schemas.openxmlformats.org/drawingml/2006/table">
            <a:tbl>
              <a:tblPr/>
              <a:tblGrid>
                <a:gridCol w="6235133"/>
                <a:gridCol w="2801291"/>
              </a:tblGrid>
              <a:tr h="397256">
                <a:tc>
                  <a:txBody>
                    <a:bodyPr/>
                    <a:lstStyle/>
                    <a:p>
                      <a:pPr algn="ctr" fontAlgn="ctr"/>
                      <a:r>
                        <a:rPr lang="tr-TR" sz="1800" b="1" i="0" u="none" strike="noStrike" dirty="0">
                          <a:solidFill>
                            <a:sysClr val="windowText" lastClr="000000"/>
                          </a:solidFill>
                          <a:effectLst/>
                          <a:latin typeface="Calibri"/>
                        </a:rPr>
                        <a:t>İLÇE ADI</a:t>
                      </a:r>
                    </a:p>
                  </a:txBody>
                  <a:tcPr marL="9011" marR="9011" marT="90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800" b="1" i="0" u="none" strike="noStrike" dirty="0">
                          <a:solidFill>
                            <a:srgbClr val="FF0000"/>
                          </a:solidFill>
                          <a:effectLst/>
                          <a:latin typeface="Calibri"/>
                        </a:rPr>
                        <a:t> </a:t>
                      </a:r>
                    </a:p>
                  </a:txBody>
                  <a:tcPr marL="9011" marR="9011" marT="901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76967">
                <a:tc>
                  <a:txBody>
                    <a:bodyPr/>
                    <a:lstStyle/>
                    <a:p>
                      <a:pPr algn="ctr" fontAlgn="ctr"/>
                      <a:r>
                        <a:rPr lang="tr-TR" sz="1800" b="1" i="0" u="none" strike="noStrike" dirty="0">
                          <a:solidFill>
                            <a:srgbClr val="000000"/>
                          </a:solidFill>
                          <a:effectLst/>
                          <a:latin typeface="Calibri"/>
                        </a:rPr>
                        <a:t>OKUL ADI</a:t>
                      </a:r>
                    </a:p>
                  </a:txBody>
                  <a:tcPr marL="9011" marR="9011" marT="90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800" b="1" i="0" u="none" strike="noStrike" dirty="0">
                          <a:solidFill>
                            <a:srgbClr val="000000"/>
                          </a:solidFill>
                          <a:effectLst/>
                          <a:latin typeface="Calibri"/>
                        </a:rPr>
                        <a:t>Öğrenci Sayısı</a:t>
                      </a:r>
                    </a:p>
                  </a:txBody>
                  <a:tcPr marL="9011" marR="9011" marT="9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584">
                <a:tc>
                  <a:txBody>
                    <a:bodyPr/>
                    <a:lstStyle/>
                    <a:p>
                      <a:pPr algn="l" fontAlgn="ctr"/>
                      <a:r>
                        <a:rPr lang="tr-TR" sz="1800" b="0" i="0" u="none" strike="noStrike" dirty="0">
                          <a:solidFill>
                            <a:srgbClr val="000000"/>
                          </a:solidFill>
                          <a:effectLst/>
                          <a:latin typeface="Calibri"/>
                        </a:rPr>
                        <a:t>Dr. Güngör Özbek Ortaokulu</a:t>
                      </a:r>
                    </a:p>
                  </a:txBody>
                  <a:tcPr marL="9011" marR="9011" marT="90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dirty="0">
                          <a:solidFill>
                            <a:srgbClr val="000000"/>
                          </a:solidFill>
                          <a:effectLst/>
                          <a:latin typeface="Calibri"/>
                        </a:rPr>
                        <a:t>91</a:t>
                      </a:r>
                    </a:p>
                  </a:txBody>
                  <a:tcPr marL="9011" marR="9011" marT="9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584">
                <a:tc>
                  <a:txBody>
                    <a:bodyPr/>
                    <a:lstStyle/>
                    <a:p>
                      <a:pPr algn="l" fontAlgn="ctr"/>
                      <a:r>
                        <a:rPr lang="tr-TR" sz="1800" b="0" i="0" u="none" strike="noStrike">
                          <a:solidFill>
                            <a:srgbClr val="000000"/>
                          </a:solidFill>
                          <a:effectLst/>
                          <a:latin typeface="Calibri"/>
                        </a:rPr>
                        <a:t>Ali Bayırlar Ortaokulu</a:t>
                      </a:r>
                    </a:p>
                  </a:txBody>
                  <a:tcPr marL="9011" marR="9011" marT="90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dirty="0">
                          <a:solidFill>
                            <a:srgbClr val="000000"/>
                          </a:solidFill>
                          <a:effectLst/>
                          <a:latin typeface="Calibri"/>
                        </a:rPr>
                        <a:t>49</a:t>
                      </a:r>
                    </a:p>
                  </a:txBody>
                  <a:tcPr marL="9011" marR="9011" marT="9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584">
                <a:tc>
                  <a:txBody>
                    <a:bodyPr/>
                    <a:lstStyle/>
                    <a:p>
                      <a:pPr algn="l" fontAlgn="ctr"/>
                      <a:r>
                        <a:rPr lang="tr-TR" sz="1800" b="0" i="0" u="none" strike="noStrike" dirty="0">
                          <a:solidFill>
                            <a:srgbClr val="000000"/>
                          </a:solidFill>
                          <a:effectLst/>
                          <a:latin typeface="Calibri"/>
                        </a:rPr>
                        <a:t>NAMIK ELAL ORTAOKULU</a:t>
                      </a:r>
                    </a:p>
                  </a:txBody>
                  <a:tcPr marL="9011" marR="9011" marT="90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dirty="0">
                          <a:solidFill>
                            <a:srgbClr val="000000"/>
                          </a:solidFill>
                          <a:effectLst/>
                          <a:latin typeface="Calibri"/>
                        </a:rPr>
                        <a:t>30</a:t>
                      </a:r>
                    </a:p>
                  </a:txBody>
                  <a:tcPr marL="9011" marR="9011" marT="9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584">
                <a:tc>
                  <a:txBody>
                    <a:bodyPr/>
                    <a:lstStyle/>
                    <a:p>
                      <a:pPr algn="l" fontAlgn="ctr"/>
                      <a:r>
                        <a:rPr lang="tr-TR" sz="1800" b="0" i="0" u="none" strike="noStrike">
                          <a:solidFill>
                            <a:srgbClr val="000000"/>
                          </a:solidFill>
                          <a:effectLst/>
                          <a:latin typeface="Calibri"/>
                        </a:rPr>
                        <a:t>VALİ KAZIM PAŞA ORTAOKULU</a:t>
                      </a:r>
                    </a:p>
                  </a:txBody>
                  <a:tcPr marL="9011" marR="9011" marT="90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dirty="0">
                          <a:solidFill>
                            <a:srgbClr val="000000"/>
                          </a:solidFill>
                          <a:effectLst/>
                          <a:latin typeface="Calibri"/>
                        </a:rPr>
                        <a:t>56</a:t>
                      </a:r>
                    </a:p>
                  </a:txBody>
                  <a:tcPr marL="9011" marR="9011" marT="9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584">
                <a:tc>
                  <a:txBody>
                    <a:bodyPr/>
                    <a:lstStyle/>
                    <a:p>
                      <a:pPr algn="l" fontAlgn="ctr"/>
                      <a:r>
                        <a:rPr lang="tr-TR" sz="1800" b="0" i="0" u="none" strike="noStrike" dirty="0">
                          <a:solidFill>
                            <a:srgbClr val="000000"/>
                          </a:solidFill>
                          <a:effectLst/>
                          <a:latin typeface="Calibri"/>
                        </a:rPr>
                        <a:t>MEV KOLEJİ ÖZEL GÜZELBAHÇE ORTAOKULU</a:t>
                      </a:r>
                    </a:p>
                  </a:txBody>
                  <a:tcPr marL="9011" marR="9011" marT="90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dirty="0">
                          <a:solidFill>
                            <a:srgbClr val="000000"/>
                          </a:solidFill>
                          <a:effectLst/>
                          <a:latin typeface="Calibri"/>
                        </a:rPr>
                        <a:t>129</a:t>
                      </a:r>
                    </a:p>
                  </a:txBody>
                  <a:tcPr marL="9011" marR="9011" marT="9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584">
                <a:tc>
                  <a:txBody>
                    <a:bodyPr/>
                    <a:lstStyle/>
                    <a:p>
                      <a:pPr algn="l" fontAlgn="ctr"/>
                      <a:r>
                        <a:rPr lang="tr-TR" sz="1800" b="0" i="0" u="none" strike="noStrike">
                          <a:solidFill>
                            <a:srgbClr val="000000"/>
                          </a:solidFill>
                          <a:effectLst/>
                          <a:latin typeface="Calibri"/>
                        </a:rPr>
                        <a:t>Özel Güzelbahçe Seçkin Ortaokulu</a:t>
                      </a:r>
                    </a:p>
                  </a:txBody>
                  <a:tcPr marL="9011" marR="9011" marT="90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dirty="0">
                          <a:solidFill>
                            <a:srgbClr val="000000"/>
                          </a:solidFill>
                          <a:effectLst/>
                          <a:latin typeface="Calibri"/>
                        </a:rPr>
                        <a:t>27</a:t>
                      </a:r>
                    </a:p>
                  </a:txBody>
                  <a:tcPr marL="9011" marR="9011" marT="9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584">
                <a:tc>
                  <a:txBody>
                    <a:bodyPr/>
                    <a:lstStyle/>
                    <a:p>
                      <a:pPr algn="l" fontAlgn="ctr"/>
                      <a:r>
                        <a:rPr lang="tr-TR" sz="1800" b="0" i="0" u="none" strike="noStrike">
                          <a:solidFill>
                            <a:srgbClr val="000000"/>
                          </a:solidFill>
                          <a:effectLst/>
                          <a:latin typeface="Calibri"/>
                        </a:rPr>
                        <a:t>GÜZELBAHÇE MARTI KOLEJİ</a:t>
                      </a:r>
                    </a:p>
                  </a:txBody>
                  <a:tcPr marL="9011" marR="9011" marT="90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dirty="0">
                          <a:solidFill>
                            <a:srgbClr val="000000"/>
                          </a:solidFill>
                          <a:effectLst/>
                          <a:latin typeface="Calibri"/>
                        </a:rPr>
                        <a:t>6</a:t>
                      </a:r>
                    </a:p>
                  </a:txBody>
                  <a:tcPr marL="9011" marR="9011" marT="9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584">
                <a:tc>
                  <a:txBody>
                    <a:bodyPr/>
                    <a:lstStyle/>
                    <a:p>
                      <a:pPr algn="l" fontAlgn="ctr"/>
                      <a:r>
                        <a:rPr lang="tr-TR" sz="1800" b="0" i="0" u="none" strike="noStrike" dirty="0">
                          <a:solidFill>
                            <a:srgbClr val="000000"/>
                          </a:solidFill>
                          <a:effectLst/>
                          <a:latin typeface="Calibri"/>
                        </a:rPr>
                        <a:t>ÖZEL BİLGİNCE ORTAOKULU</a:t>
                      </a:r>
                    </a:p>
                  </a:txBody>
                  <a:tcPr marL="9011" marR="9011" marT="90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dirty="0">
                          <a:solidFill>
                            <a:srgbClr val="000000"/>
                          </a:solidFill>
                          <a:effectLst/>
                          <a:latin typeface="Calibri"/>
                        </a:rPr>
                        <a:t>37</a:t>
                      </a:r>
                    </a:p>
                  </a:txBody>
                  <a:tcPr marL="9011" marR="9011" marT="9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584">
                <a:tc>
                  <a:txBody>
                    <a:bodyPr/>
                    <a:lstStyle/>
                    <a:p>
                      <a:pPr algn="l" fontAlgn="ctr"/>
                      <a:r>
                        <a:rPr lang="tr-TR" sz="1800" b="0" i="0" u="none" strike="noStrike">
                          <a:solidFill>
                            <a:srgbClr val="000000"/>
                          </a:solidFill>
                          <a:effectLst/>
                          <a:latin typeface="Calibri"/>
                        </a:rPr>
                        <a:t>ÖZEL GÜZELBAHÇE PİRİ REİS ORTAOKULU</a:t>
                      </a:r>
                    </a:p>
                  </a:txBody>
                  <a:tcPr marL="9011" marR="9011" marT="90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dirty="0">
                          <a:solidFill>
                            <a:srgbClr val="000000"/>
                          </a:solidFill>
                          <a:effectLst/>
                          <a:latin typeface="Calibri"/>
                        </a:rPr>
                        <a:t>12</a:t>
                      </a:r>
                    </a:p>
                  </a:txBody>
                  <a:tcPr marL="9011" marR="9011" marT="9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584">
                <a:tc>
                  <a:txBody>
                    <a:bodyPr/>
                    <a:lstStyle/>
                    <a:p>
                      <a:pPr algn="l" fontAlgn="ctr"/>
                      <a:r>
                        <a:rPr lang="tr-TR" sz="1800" b="0" i="0" u="none" strike="noStrike">
                          <a:solidFill>
                            <a:srgbClr val="000000"/>
                          </a:solidFill>
                          <a:effectLst/>
                          <a:latin typeface="Calibri"/>
                        </a:rPr>
                        <a:t>GÜZELBAHÇE ÖZEL KENT ORTAOKULU </a:t>
                      </a:r>
                    </a:p>
                  </a:txBody>
                  <a:tcPr marL="9011" marR="9011" marT="90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dirty="0">
                          <a:solidFill>
                            <a:srgbClr val="000000"/>
                          </a:solidFill>
                          <a:effectLst/>
                          <a:latin typeface="Calibri"/>
                        </a:rPr>
                        <a:t>21</a:t>
                      </a:r>
                    </a:p>
                  </a:txBody>
                  <a:tcPr marL="9011" marR="9011" marT="9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584">
                <a:tc>
                  <a:txBody>
                    <a:bodyPr/>
                    <a:lstStyle/>
                    <a:p>
                      <a:pPr algn="l" fontAlgn="ctr"/>
                      <a:r>
                        <a:rPr lang="tr-TR" sz="1800" b="0" i="0" u="none" strike="noStrike">
                          <a:solidFill>
                            <a:srgbClr val="000000"/>
                          </a:solidFill>
                          <a:effectLst/>
                          <a:latin typeface="Calibri"/>
                        </a:rPr>
                        <a:t>OĞUZHAN  ORTAOKULU</a:t>
                      </a:r>
                    </a:p>
                  </a:txBody>
                  <a:tcPr marL="9011" marR="9011" marT="90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dirty="0">
                          <a:solidFill>
                            <a:srgbClr val="000000"/>
                          </a:solidFill>
                          <a:effectLst/>
                          <a:latin typeface="Calibri"/>
                        </a:rPr>
                        <a:t>10</a:t>
                      </a:r>
                    </a:p>
                  </a:txBody>
                  <a:tcPr marL="9011" marR="9011" marT="9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584">
                <a:tc>
                  <a:txBody>
                    <a:bodyPr/>
                    <a:lstStyle/>
                    <a:p>
                      <a:pPr algn="l" fontAlgn="ctr"/>
                      <a:r>
                        <a:rPr lang="tr-TR" sz="1800" b="0" i="0" u="none" strike="noStrike">
                          <a:solidFill>
                            <a:srgbClr val="000000"/>
                          </a:solidFill>
                          <a:effectLst/>
                          <a:latin typeface="Calibri"/>
                        </a:rPr>
                        <a:t>OĞUZHAN ÖZKAYA ORTAOKULU</a:t>
                      </a:r>
                    </a:p>
                  </a:txBody>
                  <a:tcPr marL="9011" marR="9011" marT="90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dirty="0">
                          <a:solidFill>
                            <a:srgbClr val="000000"/>
                          </a:solidFill>
                          <a:effectLst/>
                          <a:latin typeface="Calibri"/>
                        </a:rPr>
                        <a:t>73</a:t>
                      </a:r>
                    </a:p>
                  </a:txBody>
                  <a:tcPr marL="9011" marR="9011" marT="9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584">
                <a:tc>
                  <a:txBody>
                    <a:bodyPr/>
                    <a:lstStyle/>
                    <a:p>
                      <a:pPr algn="l" fontAlgn="ctr"/>
                      <a:r>
                        <a:rPr lang="tr-TR" sz="1800" b="0" i="0" u="none" strike="noStrike">
                          <a:solidFill>
                            <a:srgbClr val="000000"/>
                          </a:solidFill>
                          <a:effectLst/>
                          <a:latin typeface="Calibri"/>
                        </a:rPr>
                        <a:t>MUSTAFA SAADET ALANYALIOĞLU ORTAOKULU</a:t>
                      </a:r>
                    </a:p>
                  </a:txBody>
                  <a:tcPr marL="9011" marR="9011" marT="90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dirty="0">
                          <a:solidFill>
                            <a:srgbClr val="000000"/>
                          </a:solidFill>
                          <a:effectLst/>
                          <a:latin typeface="Calibri"/>
                        </a:rPr>
                        <a:t>13</a:t>
                      </a:r>
                    </a:p>
                  </a:txBody>
                  <a:tcPr marL="9011" marR="9011" marT="9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584">
                <a:tc>
                  <a:txBody>
                    <a:bodyPr/>
                    <a:lstStyle/>
                    <a:p>
                      <a:pPr algn="l" fontAlgn="ctr"/>
                      <a:r>
                        <a:rPr lang="tr-TR" sz="1800" b="0" i="0" u="none" strike="noStrike" dirty="0">
                          <a:solidFill>
                            <a:srgbClr val="000000"/>
                          </a:solidFill>
                          <a:effectLst/>
                          <a:latin typeface="Calibri"/>
                        </a:rPr>
                        <a:t>ÖZEL GÜZELBAHÇE BAHÇEŞEHİR ORTAOKULU</a:t>
                      </a:r>
                    </a:p>
                  </a:txBody>
                  <a:tcPr marL="9011" marR="9011" marT="90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dirty="0">
                          <a:solidFill>
                            <a:srgbClr val="000000"/>
                          </a:solidFill>
                          <a:effectLst/>
                          <a:latin typeface="Calibri"/>
                        </a:rPr>
                        <a:t>43</a:t>
                      </a:r>
                    </a:p>
                  </a:txBody>
                  <a:tcPr marL="9011" marR="9011" marT="9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Metin kutusu 4"/>
          <p:cNvSpPr txBox="1"/>
          <p:nvPr/>
        </p:nvSpPr>
        <p:spPr>
          <a:xfrm>
            <a:off x="1875863" y="593029"/>
            <a:ext cx="7984237" cy="830997"/>
          </a:xfrm>
          <a:prstGeom prst="rect">
            <a:avLst/>
          </a:prstGeom>
          <a:noFill/>
        </p:spPr>
        <p:txBody>
          <a:bodyPr wrap="none" rtlCol="0">
            <a:spAutoFit/>
          </a:bodyPr>
          <a:lstStyle/>
          <a:p>
            <a:pPr algn="ctr"/>
            <a:r>
              <a:rPr lang="tr-TR" sz="2400" b="1" dirty="0" smtClean="0"/>
              <a:t>İlçemizde Temel Eğitimden Ortaöğretime Geçiş Sınavına giren</a:t>
            </a:r>
          </a:p>
          <a:p>
            <a:pPr algn="ctr"/>
            <a:r>
              <a:rPr lang="tr-TR" sz="2400" b="1" dirty="0" smtClean="0"/>
              <a:t>                   Ortaokullar Bazında Toplam Öğrenci Sayısı</a:t>
            </a:r>
            <a:endParaRPr lang="tr-TR" sz="2400" b="1" dirty="0"/>
          </a:p>
        </p:txBody>
      </p:sp>
    </p:spTree>
    <p:extLst>
      <p:ext uri="{BB962C8B-B14F-4D97-AF65-F5344CB8AC3E}">
        <p14:creationId xmlns:p14="http://schemas.microsoft.com/office/powerpoint/2010/main" val="22908384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İçerik Yer Tutucusu 2"/>
          <p:cNvSpPr txBox="1">
            <a:spLocks/>
          </p:cNvSpPr>
          <p:nvPr/>
        </p:nvSpPr>
        <p:spPr bwMode="auto">
          <a:xfrm>
            <a:off x="400050" y="876300"/>
            <a:ext cx="10922313" cy="5581650"/>
          </a:xfrm>
          <a:prstGeom prst="rect">
            <a:avLst/>
          </a:prstGeom>
          <a:noFill/>
          <a:ln>
            <a:noFill/>
          </a:ln>
          <a:extLst/>
        </p:spPr>
        <p:txBody>
          <a:bodyPr vert="horz" wrap="square" lIns="91440" tIns="45720" rIns="91440" bIns="45720" numCol="1" anchor="t" anchorCtr="0" compatLnSpc="1">
            <a:prstTxWarp prst="textNoShape">
              <a:avLst/>
            </a:prstTxWarp>
            <a:noAutofit/>
          </a:bodyPr>
          <a:lstStyle>
            <a:lvl1pPr marL="0" indent="0" algn="ctr" rtl="0" eaLnBrk="1" fontAlgn="base" hangingPunct="1">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1" fontAlgn="base" hangingPunct="1">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just">
              <a:lnSpc>
                <a:spcPct val="150000"/>
              </a:lnSpc>
              <a:buClr>
                <a:srgbClr val="FF0000"/>
              </a:buClr>
              <a:buFont typeface="Arial" panose="020B0604020202020204" pitchFamily="34" charset="0"/>
              <a:buChar char="•"/>
            </a:pPr>
            <a:r>
              <a:rPr lang="tr-TR" sz="2600" dirty="0" smtClean="0">
                <a:latin typeface="Arial" panose="020B0604020202020204" pitchFamily="34" charset="0"/>
                <a:cs typeface="Arial" panose="020B0604020202020204" pitchFamily="34" charset="0"/>
              </a:rPr>
              <a:t>Sınav evrakının hatalı veya eksik çıkması durumunda gerekli tedbirleri alır ve durumu bölge sınav yürütme komisyonuna bildirir.</a:t>
            </a:r>
          </a:p>
          <a:p>
            <a:pPr marL="285750" indent="-285750" algn="just">
              <a:lnSpc>
                <a:spcPct val="150000"/>
              </a:lnSpc>
              <a:buClr>
                <a:srgbClr val="FF0000"/>
              </a:buClr>
              <a:buFont typeface="Arial" panose="020B0604020202020204" pitchFamily="34" charset="0"/>
              <a:buChar char="•"/>
            </a:pPr>
            <a:r>
              <a:rPr lang="tr-TR" sz="2600" dirty="0" smtClean="0">
                <a:latin typeface="Arial" panose="020B0604020202020204" pitchFamily="34" charset="0"/>
                <a:cs typeface="Arial" panose="020B0604020202020204" pitchFamily="34" charset="0"/>
              </a:rPr>
              <a:t>Sınav salonları ve salondaki sıraları Genel Müdürlük tarafından e-kılavuzda belirtildiği şekildeki oturma düzeni doğrultusunda numaralandırarak sınavdan </a:t>
            </a:r>
            <a:r>
              <a:rPr lang="tr-TR" sz="2600" b="1" u="sng"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gün önce hazır duruma getirir</a:t>
            </a:r>
            <a:r>
              <a:rPr lang="tr-TR" sz="2600" b="1" dirty="0" smtClean="0">
                <a:latin typeface="Arial" panose="020B0604020202020204" pitchFamily="34" charset="0"/>
                <a:cs typeface="Arial" panose="020B0604020202020204" pitchFamily="34" charset="0"/>
              </a:rPr>
              <a:t>.</a:t>
            </a:r>
          </a:p>
          <a:p>
            <a:pPr marL="285750" indent="-285750" algn="just">
              <a:lnSpc>
                <a:spcPct val="150000"/>
              </a:lnSpc>
              <a:buClr>
                <a:srgbClr val="FF0000"/>
              </a:buClr>
              <a:buFont typeface="Arial" panose="020B0604020202020204" pitchFamily="34" charset="0"/>
              <a:buChar char="•"/>
            </a:pPr>
            <a:r>
              <a:rPr lang="tr-TR" sz="2600" dirty="0" smtClean="0">
                <a:latin typeface="Arial" panose="020B0604020202020204" pitchFamily="34" charset="0"/>
                <a:cs typeface="Arial" panose="020B0604020202020204" pitchFamily="34" charset="0"/>
              </a:rPr>
              <a:t>Sınav süresince salonları ve görevlileri kontrol eder gerekirse uyarır.</a:t>
            </a:r>
          </a:p>
          <a:p>
            <a:pPr marL="285750" indent="-285750" algn="just">
              <a:lnSpc>
                <a:spcPct val="150000"/>
              </a:lnSpc>
              <a:buClr>
                <a:srgbClr val="FF0000"/>
              </a:buClr>
              <a:buFont typeface="Arial" panose="020B0604020202020204" pitchFamily="34" charset="0"/>
              <a:buChar char="•"/>
            </a:pPr>
            <a:r>
              <a:rPr lang="tr-TR" sz="2600" dirty="0" smtClean="0">
                <a:latin typeface="Arial" panose="020B0604020202020204" pitchFamily="34" charset="0"/>
                <a:cs typeface="Arial" panose="020B0604020202020204" pitchFamily="34" charset="0"/>
              </a:rPr>
              <a:t>Sınav bitiminde ağzı kapatılmış sınav güvenlik poşetlerini salon başkanlarından imza karşılığı teslim alır.</a:t>
            </a:r>
          </a:p>
          <a:p>
            <a:pPr marL="285750" indent="-285750" algn="just">
              <a:lnSpc>
                <a:spcPct val="150000"/>
              </a:lnSpc>
              <a:buClr>
                <a:srgbClr val="FF0000"/>
              </a:buClr>
              <a:buFont typeface="Arial" panose="020B0604020202020204" pitchFamily="34" charset="0"/>
              <a:buChar char="•"/>
            </a:pPr>
            <a:r>
              <a:rPr lang="tr-TR" sz="2600" dirty="0" smtClean="0">
                <a:latin typeface="Arial" panose="020B0604020202020204" pitchFamily="34" charset="0"/>
                <a:cs typeface="Arial" panose="020B0604020202020204" pitchFamily="34" charset="0"/>
              </a:rPr>
              <a:t>Sınav göreviyle ilgili gerekli tutanakları düzenler. </a:t>
            </a:r>
          </a:p>
          <a:p>
            <a:pPr marL="285750" indent="-285750" algn="just">
              <a:lnSpc>
                <a:spcPct val="150000"/>
              </a:lnSpc>
              <a:buClr>
                <a:srgbClr val="FF0000"/>
              </a:buClr>
              <a:buFont typeface="Arial" panose="020B0604020202020204" pitchFamily="34" charset="0"/>
              <a:buChar char="•"/>
            </a:pPr>
            <a:endParaRPr lang="tr-TR" sz="2600" dirty="0" smtClean="0">
              <a:latin typeface="Arial" panose="020B0604020202020204" pitchFamily="34" charset="0"/>
              <a:cs typeface="Arial" panose="020B0604020202020204" pitchFamily="34" charset="0"/>
            </a:endParaRP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388" y="171450"/>
            <a:ext cx="1059497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59369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İçerik Yer Tutucusu 2"/>
          <p:cNvSpPr txBox="1">
            <a:spLocks/>
          </p:cNvSpPr>
          <p:nvPr/>
        </p:nvSpPr>
        <p:spPr bwMode="auto">
          <a:xfrm>
            <a:off x="214313" y="717551"/>
            <a:ext cx="11644312" cy="5226050"/>
          </a:xfrm>
          <a:prstGeom prst="rect">
            <a:avLst/>
          </a:prstGeom>
          <a:noFill/>
          <a:ln>
            <a:noFill/>
          </a:ln>
          <a:extLst/>
        </p:spPr>
        <p:txBody>
          <a:bodyPr vert="horz" wrap="square" lIns="91440" tIns="45720" rIns="91440" bIns="45720" numCol="1" anchor="t" anchorCtr="0" compatLnSpc="1">
            <a:prstTxWarp prst="textNoShape">
              <a:avLst/>
            </a:prstTxWarp>
            <a:noAutofit/>
          </a:bodyPr>
          <a:lstStyle>
            <a:lvl1pPr marL="0" indent="0" algn="ctr" rtl="0" eaLnBrk="1" fontAlgn="base" hangingPunct="1">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1" fontAlgn="base" hangingPunct="1">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just">
              <a:lnSpc>
                <a:spcPct val="150000"/>
              </a:lnSpc>
              <a:buClr>
                <a:srgbClr val="FF0000"/>
              </a:buClr>
              <a:buFont typeface="Arial" panose="020B0604020202020204" pitchFamily="34" charset="0"/>
              <a:buChar char="•"/>
            </a:pPr>
            <a:r>
              <a:rPr lang="tr-TR" sz="2600" dirty="0" smtClean="0">
                <a:latin typeface="Arial" panose="020B0604020202020204" pitchFamily="34" charset="0"/>
                <a:cs typeface="Arial" panose="020B0604020202020204" pitchFamily="34" charset="0"/>
              </a:rPr>
              <a:t>Sınav evrakını Genel Müdürlükçe geri dönüş sınav güvenlik kutusu olarak belirlenmiş olan kutuya koyarak kilitlerinin doğru bir şekilde bağlanmasını sağlar.</a:t>
            </a:r>
          </a:p>
          <a:p>
            <a:pPr marL="285750" indent="-285750" algn="just">
              <a:lnSpc>
                <a:spcPct val="150000"/>
              </a:lnSpc>
              <a:buClr>
                <a:srgbClr val="FF0000"/>
              </a:buClr>
              <a:buFont typeface="Arial" panose="020B0604020202020204" pitchFamily="34" charset="0"/>
              <a:buChar char="•"/>
            </a:pPr>
            <a:r>
              <a:rPr lang="tr-TR" sz="2600" dirty="0" smtClean="0">
                <a:latin typeface="Arial" panose="020B0604020202020204" pitchFamily="34" charset="0"/>
                <a:cs typeface="Arial" panose="020B0604020202020204" pitchFamily="34" charset="0"/>
              </a:rPr>
              <a:t>Yedek sınav güvenlik poşetleri dahil tüm sınav güvenlik poşetlerini kilitlenmiş kutularında nakil görevlisine imza karşılığında teslim eder.</a:t>
            </a:r>
          </a:p>
          <a:p>
            <a:pPr marL="285750" indent="-285750" algn="just">
              <a:lnSpc>
                <a:spcPct val="150000"/>
              </a:lnSpc>
              <a:buClr>
                <a:srgbClr val="FF0000"/>
              </a:buClr>
              <a:buFont typeface="Arial" panose="020B0604020202020204" pitchFamily="34" charset="0"/>
              <a:buChar char="•"/>
            </a:pPr>
            <a:r>
              <a:rPr lang="tr-TR" sz="2600" dirty="0" smtClean="0">
                <a:latin typeface="Arial" panose="020B0604020202020204" pitchFamily="34" charset="0"/>
                <a:cs typeface="Arial" panose="020B0604020202020204" pitchFamily="34" charset="0"/>
              </a:rPr>
              <a:t>Birden fazla oturumlu sınavlarda her oturuma ait poşetleri ilgili kutuya koyar.</a:t>
            </a:r>
          </a:p>
          <a:p>
            <a:pPr marL="285750" indent="-285750" algn="just">
              <a:lnSpc>
                <a:spcPct val="150000"/>
              </a:lnSpc>
              <a:buClr>
                <a:srgbClr val="FF0000"/>
              </a:buClr>
              <a:buFont typeface="Arial" panose="020B0604020202020204" pitchFamily="34" charset="0"/>
              <a:buChar char="•"/>
            </a:pPr>
            <a:r>
              <a:rPr lang="tr-TR" sz="2600" dirty="0" smtClean="0">
                <a:latin typeface="Arial" panose="020B0604020202020204" pitchFamily="34" charset="0"/>
                <a:cs typeface="Arial" panose="020B0604020202020204" pitchFamily="34" charset="0"/>
              </a:rPr>
              <a:t>Dışarıda unutulan sınav evrakı olması durumunda, ilgili evrak ve tutanakları Genel Müdürlüğe gönderilmek üzere İlçe Milli Eğitime gönderir.</a:t>
            </a:r>
          </a:p>
          <a:p>
            <a:pPr marL="285750" indent="-285750" algn="just">
              <a:lnSpc>
                <a:spcPct val="150000"/>
              </a:lnSpc>
              <a:buClr>
                <a:srgbClr val="FF0000"/>
              </a:buClr>
              <a:buFont typeface="Arial" panose="020B0604020202020204" pitchFamily="34" charset="0"/>
              <a:buChar char="•"/>
            </a:pPr>
            <a:endParaRPr lang="tr-TR" sz="2600" dirty="0" smtClean="0">
              <a:latin typeface="Arial" panose="020B0604020202020204" pitchFamily="34" charset="0"/>
              <a:cs typeface="Arial" panose="020B0604020202020204" pitchFamily="34"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389" y="132557"/>
            <a:ext cx="10594975" cy="710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73303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İçerik Yer Tutucusu 2"/>
          <p:cNvSpPr txBox="1">
            <a:spLocks/>
          </p:cNvSpPr>
          <p:nvPr/>
        </p:nvSpPr>
        <p:spPr bwMode="auto">
          <a:xfrm>
            <a:off x="285750" y="717550"/>
            <a:ext cx="11601450" cy="5683250"/>
          </a:xfrm>
          <a:prstGeom prst="rect">
            <a:avLst/>
          </a:prstGeom>
          <a:noFill/>
          <a:ln>
            <a:noFill/>
          </a:ln>
          <a:extLst/>
        </p:spPr>
        <p:txBody>
          <a:bodyPr vert="horz" wrap="square" lIns="91440" tIns="45720" rIns="91440" bIns="45720" numCol="1" anchor="t" anchorCtr="0" compatLnSpc="1">
            <a:prstTxWarp prst="textNoShape">
              <a:avLst/>
            </a:prstTxWarp>
            <a:noAutofit/>
          </a:bodyPr>
          <a:lstStyle>
            <a:lvl1pPr marL="0" indent="0" algn="ctr" rtl="0" eaLnBrk="1" fontAlgn="base" hangingPunct="1">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1" fontAlgn="base" hangingPunct="1">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just">
              <a:lnSpc>
                <a:spcPct val="150000"/>
              </a:lnSpc>
              <a:buClr>
                <a:srgbClr val="FF0000"/>
              </a:buClr>
              <a:buFont typeface="Arial" panose="020B0604020202020204" pitchFamily="34" charset="0"/>
              <a:buChar char="•"/>
            </a:pPr>
            <a:r>
              <a:rPr lang="tr-TR" sz="2600" dirty="0" smtClean="0">
                <a:latin typeface="Arial" panose="020B0604020202020204" pitchFamily="34" charset="0"/>
                <a:cs typeface="Arial" panose="020B0604020202020204" pitchFamily="34" charset="0"/>
              </a:rPr>
              <a:t>Yedek salonlarda sınava girecek aday olmaması durumunda </a:t>
            </a:r>
            <a:r>
              <a:rPr lang="tr-TR" sz="2600" b="1" dirty="0" smtClean="0">
                <a:solidFill>
                  <a:srgbClr val="FF0000"/>
                </a:solidFill>
                <a:latin typeface="Arial" panose="020B0604020202020204" pitchFamily="34" charset="0"/>
                <a:cs typeface="Arial" panose="020B0604020202020204" pitchFamily="34" charset="0"/>
              </a:rPr>
              <a:t>yedek sınav güvenlik poşetini kesinlikle açmaz. </a:t>
            </a:r>
            <a:r>
              <a:rPr lang="tr-TR" sz="2600" dirty="0" smtClean="0">
                <a:latin typeface="Arial" panose="020B0604020202020204" pitchFamily="34" charset="0"/>
                <a:cs typeface="Arial" panose="020B0604020202020204" pitchFamily="34" charset="0"/>
              </a:rPr>
              <a:t>Yedek sınav güvenlik poşetinin kullanılması durumunda, gerekçesiyle birlikte ayrıntılı olarak tutanak düzenler.</a:t>
            </a:r>
          </a:p>
          <a:p>
            <a:pPr marL="285750" indent="-285750" algn="just">
              <a:lnSpc>
                <a:spcPct val="150000"/>
              </a:lnSpc>
              <a:buClr>
                <a:srgbClr val="FF0000"/>
              </a:buClr>
              <a:buFont typeface="Arial" panose="020B0604020202020204" pitchFamily="34" charset="0"/>
              <a:buChar char="•"/>
            </a:pPr>
            <a:r>
              <a:rPr lang="tr-TR" sz="2600" dirty="0">
                <a:latin typeface="Arial" panose="020B0604020202020204" pitchFamily="34" charset="0"/>
                <a:cs typeface="Arial" panose="020B0604020202020204" pitchFamily="34" charset="0"/>
              </a:rPr>
              <a:t>Sınav yapılacak olan salonların (sınıfların) duvarlarında eğitime yardımcı materyal bulunan okullarda, sınav günlerinde bu materyallerin görülmemesi için gerekli her türlü </a:t>
            </a:r>
            <a:r>
              <a:rPr lang="tr-TR" sz="2600" dirty="0" smtClean="0">
                <a:latin typeface="Arial" panose="020B0604020202020204" pitchFamily="34" charset="0"/>
                <a:cs typeface="Arial" panose="020B0604020202020204" pitchFamily="34" charset="0"/>
              </a:rPr>
              <a:t>tedbiri alır.</a:t>
            </a:r>
          </a:p>
          <a:p>
            <a:pPr marL="285750" indent="-285750" algn="just">
              <a:lnSpc>
                <a:spcPct val="150000"/>
              </a:lnSpc>
              <a:buClr>
                <a:srgbClr val="FF0000"/>
              </a:buClr>
              <a:buFont typeface="Arial" panose="020B0604020202020204" pitchFamily="34" charset="0"/>
              <a:buChar char="•"/>
            </a:pPr>
            <a:r>
              <a:rPr lang="tr-TR" sz="2600" dirty="0">
                <a:latin typeface="Arial" panose="020B0604020202020204" pitchFamily="34" charset="0"/>
                <a:cs typeface="Arial" panose="020B0604020202020204" pitchFamily="34" charset="0"/>
              </a:rPr>
              <a:t> Salonlara </a:t>
            </a:r>
            <a:r>
              <a:rPr lang="tr-TR" sz="2600" dirty="0" smtClean="0">
                <a:latin typeface="Arial" panose="020B0604020202020204" pitchFamily="34" charset="0"/>
                <a:cs typeface="Arial" panose="020B0604020202020204" pitchFamily="34" charset="0"/>
              </a:rPr>
              <a:t>yerleştirme hususunda öğrencilerin, </a:t>
            </a:r>
            <a:r>
              <a:rPr lang="tr-TR" sz="2600" dirty="0">
                <a:latin typeface="Arial" panose="020B0604020202020204" pitchFamily="34" charset="0"/>
                <a:cs typeface="Arial" panose="020B0604020202020204" pitchFamily="34" charset="0"/>
              </a:rPr>
              <a:t>ilk ders yazılı sınavı için saat 08.30'dan itibaren öğrenci yoklama listelerinde belirtilen salonlara </a:t>
            </a:r>
            <a:r>
              <a:rPr lang="tr-TR" sz="2600" dirty="0" smtClean="0">
                <a:latin typeface="Arial" panose="020B0604020202020204" pitchFamily="34" charset="0"/>
                <a:cs typeface="Arial" panose="020B0604020202020204" pitchFamily="34" charset="0"/>
              </a:rPr>
              <a:t>alınmasını sağlar.</a:t>
            </a:r>
            <a:endParaRPr lang="tr-TR" sz="2600" dirty="0">
              <a:latin typeface="Arial" panose="020B0604020202020204" pitchFamily="34" charset="0"/>
              <a:cs typeface="Arial" panose="020B0604020202020204" pitchFamily="34" charset="0"/>
            </a:endParaRPr>
          </a:p>
          <a:p>
            <a:pPr marL="285750" indent="-285750" algn="just">
              <a:lnSpc>
                <a:spcPct val="150000"/>
              </a:lnSpc>
              <a:buClr>
                <a:srgbClr val="FF0000"/>
              </a:buClr>
              <a:buFont typeface="Arial" panose="020B0604020202020204" pitchFamily="34" charset="0"/>
              <a:buChar char="•"/>
            </a:pPr>
            <a:endParaRPr lang="tr-TR" sz="2600" dirty="0">
              <a:latin typeface="Arial" panose="020B0604020202020204" pitchFamily="34" charset="0"/>
              <a:cs typeface="Arial" panose="020B0604020202020204" pitchFamily="34" charset="0"/>
            </a:endParaRPr>
          </a:p>
          <a:p>
            <a:pPr marL="285750" indent="-285750" algn="just">
              <a:lnSpc>
                <a:spcPct val="150000"/>
              </a:lnSpc>
              <a:buClr>
                <a:srgbClr val="FF0000"/>
              </a:buClr>
              <a:buFont typeface="Arial" panose="020B0604020202020204" pitchFamily="34" charset="0"/>
              <a:buChar char="•"/>
            </a:pPr>
            <a:endParaRPr lang="tr-TR" sz="2600" dirty="0" smtClean="0">
              <a:latin typeface="Arial" panose="020B0604020202020204" pitchFamily="34" charset="0"/>
              <a:cs typeface="Arial" panose="020B0604020202020204" pitchFamily="34"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389" y="0"/>
            <a:ext cx="10594975" cy="928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60582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İçerik Yer Tutucusu 2"/>
          <p:cNvSpPr txBox="1">
            <a:spLocks/>
          </p:cNvSpPr>
          <p:nvPr/>
        </p:nvSpPr>
        <p:spPr bwMode="auto">
          <a:xfrm>
            <a:off x="271463" y="717549"/>
            <a:ext cx="11472862" cy="5783263"/>
          </a:xfrm>
          <a:prstGeom prst="rect">
            <a:avLst/>
          </a:prstGeom>
          <a:noFill/>
          <a:ln>
            <a:noFill/>
          </a:ln>
          <a:extLst/>
        </p:spPr>
        <p:txBody>
          <a:bodyPr vert="horz" wrap="square" lIns="91440" tIns="45720" rIns="91440" bIns="45720" numCol="1" anchor="t" anchorCtr="0" compatLnSpc="1">
            <a:prstTxWarp prst="textNoShape">
              <a:avLst/>
            </a:prstTxWarp>
            <a:noAutofit/>
          </a:bodyPr>
          <a:lstStyle>
            <a:lvl1pPr marL="0" indent="0" algn="ctr" rtl="0" eaLnBrk="1" fontAlgn="base" hangingPunct="1">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1" fontAlgn="base" hangingPunct="1">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just">
              <a:lnSpc>
                <a:spcPct val="150000"/>
              </a:lnSpc>
              <a:buClr>
                <a:srgbClr val="FF0000"/>
              </a:buClr>
              <a:buFont typeface="Arial" panose="020B0604020202020204" pitchFamily="34" charset="0"/>
              <a:buChar char="•"/>
            </a:pPr>
            <a:r>
              <a:rPr lang="tr-TR" sz="2600" dirty="0">
                <a:latin typeface="Arial" panose="020B0604020202020204" pitchFamily="34" charset="0"/>
                <a:cs typeface="Arial" panose="020B0604020202020204" pitchFamily="34" charset="0"/>
              </a:rPr>
              <a:t>Her dersin sınav evrakı ayrı ayrı poşetlenmiş ve poşetlerin üzerindeki etiketle bunların ait olduğu ders </a:t>
            </a:r>
            <a:r>
              <a:rPr lang="tr-TR" sz="2600" dirty="0" smtClean="0">
                <a:latin typeface="Arial" panose="020B0604020202020204" pitchFamily="34" charset="0"/>
                <a:cs typeface="Arial" panose="020B0604020202020204" pitchFamily="34" charset="0"/>
              </a:rPr>
              <a:t>belirtildiğinden, her </a:t>
            </a:r>
            <a:r>
              <a:rPr lang="tr-TR" sz="2600" dirty="0">
                <a:latin typeface="Arial" panose="020B0604020202020204" pitchFamily="34" charset="0"/>
                <a:cs typeface="Arial" panose="020B0604020202020204" pitchFamily="34" charset="0"/>
              </a:rPr>
              <a:t>sınav için o derse ait sınav güvenlik poşeti süresi içerisinde açılıp </a:t>
            </a:r>
            <a:r>
              <a:rPr lang="tr-TR" sz="2600" dirty="0" smtClean="0">
                <a:latin typeface="Arial" panose="020B0604020202020204" pitchFamily="34" charset="0"/>
                <a:cs typeface="Arial" panose="020B0604020202020204" pitchFamily="34" charset="0"/>
              </a:rPr>
              <a:t>kapatılır</a:t>
            </a:r>
            <a:r>
              <a:rPr lang="tr-TR" sz="2600" dirty="0">
                <a:latin typeface="Arial" panose="020B0604020202020204" pitchFamily="34" charset="0"/>
                <a:cs typeface="Arial" panose="020B0604020202020204" pitchFamily="34" charset="0"/>
              </a:rPr>
              <a:t>. Farklı ders yazılı sınavına ait sınav evrakının bulunduğu sınav güvenlik poşetleri kendi dersi haricinde kesinlikle </a:t>
            </a:r>
            <a:r>
              <a:rPr lang="tr-TR" sz="2600" dirty="0" smtClean="0">
                <a:latin typeface="Arial" panose="020B0604020202020204" pitchFamily="34" charset="0"/>
                <a:cs typeface="Arial" panose="020B0604020202020204" pitchFamily="34" charset="0"/>
              </a:rPr>
              <a:t>açılmaz.</a:t>
            </a:r>
          </a:p>
          <a:p>
            <a:pPr marL="285750" indent="-285750" algn="just">
              <a:lnSpc>
                <a:spcPct val="150000"/>
              </a:lnSpc>
              <a:buClr>
                <a:srgbClr val="FF0000"/>
              </a:buClr>
              <a:buFont typeface="Arial" panose="020B0604020202020204" pitchFamily="34" charset="0"/>
              <a:buChar char="•"/>
            </a:pPr>
            <a:r>
              <a:rPr lang="tr-TR" sz="2600" dirty="0">
                <a:latin typeface="Arial" panose="020B0604020202020204" pitchFamily="34" charset="0"/>
                <a:cs typeface="Arial" panose="020B0604020202020204" pitchFamily="34" charset="0"/>
              </a:rPr>
              <a:t>Her dersin yazılı sınavı başladıktan sonra, </a:t>
            </a:r>
            <a:r>
              <a:rPr lang="tr-TR" sz="2600" b="1" dirty="0">
                <a:solidFill>
                  <a:srgbClr val="FF0000"/>
                </a:solidFill>
                <a:latin typeface="Arial" panose="020B0604020202020204" pitchFamily="34" charset="0"/>
                <a:cs typeface="Arial" panose="020B0604020202020204" pitchFamily="34" charset="0"/>
              </a:rPr>
              <a:t>ilk 15 dakika </a:t>
            </a:r>
            <a:r>
              <a:rPr lang="tr-TR" sz="2600" dirty="0">
                <a:latin typeface="Arial" panose="020B0604020202020204" pitchFamily="34" charset="0"/>
                <a:cs typeface="Arial" panose="020B0604020202020204" pitchFamily="34" charset="0"/>
              </a:rPr>
              <a:t>içinde gelen </a:t>
            </a:r>
            <a:r>
              <a:rPr lang="tr-TR" sz="2600" dirty="0" smtClean="0">
                <a:latin typeface="Arial" panose="020B0604020202020204" pitchFamily="34" charset="0"/>
                <a:cs typeface="Arial" panose="020B0604020202020204" pitchFamily="34" charset="0"/>
              </a:rPr>
              <a:t>öğrencileri sınava alır ancak bu </a:t>
            </a:r>
            <a:r>
              <a:rPr lang="tr-TR" sz="2600" dirty="0">
                <a:latin typeface="Arial" panose="020B0604020202020204" pitchFamily="34" charset="0"/>
                <a:cs typeface="Arial" panose="020B0604020202020204" pitchFamily="34" charset="0"/>
              </a:rPr>
              <a:t>öğrencilere </a:t>
            </a:r>
            <a:r>
              <a:rPr lang="tr-TR" sz="2600" b="1" dirty="0">
                <a:solidFill>
                  <a:srgbClr val="FF0000"/>
                </a:solidFill>
                <a:latin typeface="Arial" panose="020B0604020202020204" pitchFamily="34" charset="0"/>
                <a:cs typeface="Arial" panose="020B0604020202020204" pitchFamily="34" charset="0"/>
              </a:rPr>
              <a:t>ek süre </a:t>
            </a:r>
            <a:r>
              <a:rPr lang="tr-TR" sz="2600" b="1" dirty="0" smtClean="0">
                <a:solidFill>
                  <a:srgbClr val="FF0000"/>
                </a:solidFill>
                <a:latin typeface="Arial" panose="020B0604020202020204" pitchFamily="34" charset="0"/>
                <a:cs typeface="Arial" panose="020B0604020202020204" pitchFamily="34" charset="0"/>
              </a:rPr>
              <a:t>verilmez.</a:t>
            </a:r>
            <a:endParaRPr lang="tr-TR" sz="2600" dirty="0" smtClean="0">
              <a:latin typeface="Arial" panose="020B0604020202020204" pitchFamily="34" charset="0"/>
              <a:cs typeface="Arial" panose="020B0604020202020204" pitchFamily="34" charset="0"/>
            </a:endParaRPr>
          </a:p>
          <a:p>
            <a:pPr marL="285750" indent="-285750" algn="just">
              <a:lnSpc>
                <a:spcPct val="150000"/>
              </a:lnSpc>
              <a:buClr>
                <a:srgbClr val="FF0000"/>
              </a:buClr>
              <a:buFont typeface="Arial" panose="020B0604020202020204" pitchFamily="34" charset="0"/>
              <a:buChar char="•"/>
            </a:pPr>
            <a:r>
              <a:rPr lang="tr-TR" sz="2600" dirty="0">
                <a:latin typeface="Arial" panose="020B0604020202020204" pitchFamily="34" charset="0"/>
                <a:cs typeface="Arial" panose="020B0604020202020204" pitchFamily="34" charset="0"/>
              </a:rPr>
              <a:t>Okullarda emniyet görevlileri tarafından üst araması </a:t>
            </a:r>
            <a:r>
              <a:rPr lang="tr-TR" sz="2600" dirty="0" smtClean="0">
                <a:latin typeface="Arial" panose="020B0604020202020204" pitchFamily="34" charset="0"/>
                <a:cs typeface="Arial" panose="020B0604020202020204" pitchFamily="34" charset="0"/>
              </a:rPr>
              <a:t>yapılmaz. Sınav süresi boyunca sınav yapılan her binada mutlaka 1 kolluk görevlisi bulundurulur.</a:t>
            </a:r>
            <a:endParaRPr lang="tr-TR" sz="2600" dirty="0">
              <a:latin typeface="Arial" panose="020B0604020202020204" pitchFamily="34" charset="0"/>
              <a:cs typeface="Arial" panose="020B0604020202020204" pitchFamily="34" charset="0"/>
            </a:endParaRPr>
          </a:p>
          <a:p>
            <a:pPr algn="just">
              <a:lnSpc>
                <a:spcPct val="150000"/>
              </a:lnSpc>
              <a:buClr>
                <a:srgbClr val="FF0000"/>
              </a:buClr>
            </a:pPr>
            <a:endParaRPr lang="tr-TR" sz="2600" dirty="0">
              <a:latin typeface="Arial" panose="020B0604020202020204" pitchFamily="34" charset="0"/>
              <a:cs typeface="Arial" panose="020B0604020202020204" pitchFamily="34" charset="0"/>
            </a:endParaRPr>
          </a:p>
          <a:p>
            <a:pPr marL="285750" indent="-285750" algn="just">
              <a:lnSpc>
                <a:spcPct val="150000"/>
              </a:lnSpc>
              <a:buClr>
                <a:srgbClr val="FF0000"/>
              </a:buClr>
              <a:buFont typeface="Arial" panose="020B0604020202020204" pitchFamily="34" charset="0"/>
              <a:buChar char="•"/>
            </a:pPr>
            <a:endParaRPr lang="tr-TR" sz="2600" dirty="0">
              <a:latin typeface="Arial" panose="020B0604020202020204" pitchFamily="34" charset="0"/>
              <a:cs typeface="Arial" panose="020B0604020202020204" pitchFamily="34" charset="0"/>
            </a:endParaRPr>
          </a:p>
          <a:p>
            <a:pPr marL="285750" indent="-285750" algn="just">
              <a:lnSpc>
                <a:spcPct val="150000"/>
              </a:lnSpc>
              <a:buClr>
                <a:srgbClr val="FF0000"/>
              </a:buClr>
              <a:buFont typeface="Arial" panose="020B0604020202020204" pitchFamily="34" charset="0"/>
              <a:buChar char="•"/>
            </a:pPr>
            <a:endParaRPr lang="tr-TR" sz="2600" dirty="0">
              <a:latin typeface="Arial" panose="020B0604020202020204" pitchFamily="34" charset="0"/>
              <a:cs typeface="Arial" panose="020B0604020202020204" pitchFamily="34" charset="0"/>
            </a:endParaRPr>
          </a:p>
          <a:p>
            <a:pPr marL="285750" indent="-285750" algn="just">
              <a:lnSpc>
                <a:spcPct val="150000"/>
              </a:lnSpc>
              <a:buClr>
                <a:srgbClr val="FF0000"/>
              </a:buClr>
              <a:buFont typeface="Arial" panose="020B0604020202020204" pitchFamily="34" charset="0"/>
              <a:buChar char="•"/>
            </a:pPr>
            <a:endParaRPr lang="tr-TR" sz="2600" dirty="0" smtClean="0">
              <a:latin typeface="Arial" panose="020B0604020202020204" pitchFamily="34" charset="0"/>
              <a:cs typeface="Arial" panose="020B0604020202020204" pitchFamily="34"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188" y="0"/>
            <a:ext cx="10594975" cy="953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91483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İçerik Yer Tutucusu 2"/>
          <p:cNvSpPr txBox="1">
            <a:spLocks/>
          </p:cNvSpPr>
          <p:nvPr/>
        </p:nvSpPr>
        <p:spPr bwMode="auto">
          <a:xfrm>
            <a:off x="414339" y="533401"/>
            <a:ext cx="11387136" cy="5924549"/>
          </a:xfrm>
          <a:prstGeom prst="rect">
            <a:avLst/>
          </a:prstGeom>
          <a:noFill/>
          <a:ln>
            <a:noFill/>
          </a:ln>
          <a:extLst/>
        </p:spPr>
        <p:txBody>
          <a:bodyPr vert="horz" wrap="square" lIns="91440" tIns="45720" rIns="91440" bIns="45720" numCol="1" anchor="t" anchorCtr="0" compatLnSpc="1">
            <a:prstTxWarp prst="textNoShape">
              <a:avLst/>
            </a:prstTxWarp>
            <a:noAutofit/>
          </a:bodyPr>
          <a:lstStyle>
            <a:lvl1pPr marL="0" indent="0" algn="ctr" rtl="0" eaLnBrk="1" fontAlgn="base" hangingPunct="1">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1" fontAlgn="base" hangingPunct="1">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just">
              <a:lnSpc>
                <a:spcPct val="150000"/>
              </a:lnSpc>
              <a:buClr>
                <a:srgbClr val="FF0000"/>
              </a:buClr>
              <a:buFont typeface="Arial" panose="020B0604020202020204" pitchFamily="34" charset="0"/>
              <a:buChar char="•"/>
            </a:pPr>
            <a:r>
              <a:rPr lang="tr-TR" sz="2600" dirty="0">
                <a:latin typeface="Arial" panose="020B0604020202020204" pitchFamily="34" charset="0"/>
                <a:cs typeface="Arial" panose="020B0604020202020204" pitchFamily="34" charset="0"/>
              </a:rPr>
              <a:t>Mazeretlerini sınavlardan önce bildiren ve sınav günü mazeretli/mazeretsiz olarak ortak sınavlara girmeyen ve yedek salonda sınavlara giren öğrencilerin bilgileri, </a:t>
            </a:r>
            <a:r>
              <a:rPr lang="tr-TR" sz="2600" u="sng" dirty="0">
                <a:solidFill>
                  <a:srgbClr val="FF0000"/>
                </a:solidFill>
                <a:latin typeface="Arial" panose="020B0604020202020204" pitchFamily="34" charset="0"/>
                <a:cs typeface="Arial" panose="020B0604020202020204" pitchFamily="34" charset="0"/>
              </a:rPr>
              <a:t>sınavların yapıldığı gün</a:t>
            </a:r>
            <a:r>
              <a:rPr lang="tr-TR" sz="2600" dirty="0">
                <a:latin typeface="Arial" panose="020B0604020202020204" pitchFamily="34" charset="0"/>
                <a:cs typeface="Arial" panose="020B0604020202020204" pitchFamily="34" charset="0"/>
              </a:rPr>
              <a:t> her bir ders yazılı sınavından sonra veya son ders yazılı sınavının ardından e-Okul sistemine </a:t>
            </a:r>
            <a:r>
              <a:rPr lang="tr-TR" sz="2600" dirty="0" smtClean="0">
                <a:latin typeface="Arial" panose="020B0604020202020204" pitchFamily="34" charset="0"/>
                <a:cs typeface="Arial" panose="020B0604020202020204" pitchFamily="34" charset="0"/>
              </a:rPr>
              <a:t>işlenir.</a:t>
            </a:r>
          </a:p>
          <a:p>
            <a:pPr marL="285750" indent="-285750" algn="just">
              <a:lnSpc>
                <a:spcPct val="150000"/>
              </a:lnSpc>
              <a:buClr>
                <a:srgbClr val="FF0000"/>
              </a:buClr>
              <a:buFont typeface="Arial" panose="020B0604020202020204" pitchFamily="34" charset="0"/>
              <a:buChar char="•"/>
            </a:pPr>
            <a:r>
              <a:rPr lang="tr-TR" sz="2600" dirty="0" smtClean="0">
                <a:latin typeface="Arial" panose="020B0604020202020204" pitchFamily="34" charset="0"/>
                <a:cs typeface="Arial" panose="020B0604020202020204" pitchFamily="34" charset="0"/>
              </a:rPr>
              <a:t>Ayrıca</a:t>
            </a:r>
            <a:r>
              <a:rPr lang="tr-TR" sz="2600" dirty="0">
                <a:latin typeface="Arial" panose="020B0604020202020204" pitchFamily="34" charset="0"/>
                <a:cs typeface="Arial" panose="020B0604020202020204" pitchFamily="34" charset="0"/>
              </a:rPr>
              <a:t>, mazeret sınavına katılması uygun görülen öğrencilerin bilgileri de e-Okul sistemine </a:t>
            </a:r>
            <a:r>
              <a:rPr lang="tr-TR" sz="2600" u="sng" dirty="0">
                <a:solidFill>
                  <a:srgbClr val="FF0000"/>
                </a:solidFill>
                <a:latin typeface="Arial" panose="020B0604020202020204" pitchFamily="34" charset="0"/>
                <a:cs typeface="Arial" panose="020B0604020202020204" pitchFamily="34" charset="0"/>
              </a:rPr>
              <a:t>5 (beş) takvim </a:t>
            </a:r>
            <a:r>
              <a:rPr lang="tr-TR" sz="2600" u="sng" dirty="0" smtClean="0">
                <a:solidFill>
                  <a:srgbClr val="FF0000"/>
                </a:solidFill>
                <a:latin typeface="Arial" panose="020B0604020202020204" pitchFamily="34" charset="0"/>
                <a:cs typeface="Arial" panose="020B0604020202020204" pitchFamily="34" charset="0"/>
              </a:rPr>
              <a:t>günü</a:t>
            </a:r>
            <a:r>
              <a:rPr lang="tr-TR" sz="2600" dirty="0" smtClean="0">
                <a:solidFill>
                  <a:srgbClr val="FF0000"/>
                </a:solidFill>
                <a:latin typeface="Arial" panose="020B0604020202020204" pitchFamily="34" charset="0"/>
                <a:cs typeface="Arial" panose="020B0604020202020204" pitchFamily="34" charset="0"/>
              </a:rPr>
              <a:t> </a:t>
            </a:r>
            <a:r>
              <a:rPr lang="tr-TR" sz="2600" dirty="0" smtClean="0">
                <a:latin typeface="Arial" panose="020B0604020202020204" pitchFamily="34" charset="0"/>
                <a:cs typeface="Arial" panose="020B0604020202020204" pitchFamily="34" charset="0"/>
              </a:rPr>
              <a:t>içerisinde girilir.</a:t>
            </a:r>
          </a:p>
          <a:p>
            <a:pPr marL="285750" indent="-285750" algn="just">
              <a:lnSpc>
                <a:spcPct val="150000"/>
              </a:lnSpc>
              <a:buClr>
                <a:srgbClr val="FF0000"/>
              </a:buClr>
              <a:buFont typeface="Arial" panose="020B0604020202020204" pitchFamily="34" charset="0"/>
              <a:buChar char="•"/>
            </a:pPr>
            <a:r>
              <a:rPr lang="tr-TR" sz="2600" b="1" dirty="0">
                <a:solidFill>
                  <a:srgbClr val="FF3F3F"/>
                </a:solidFill>
                <a:latin typeface="Arial" panose="020B0604020202020204" pitchFamily="34" charset="0"/>
                <a:cs typeface="Arial" panose="020B0604020202020204" pitchFamily="34" charset="0"/>
              </a:rPr>
              <a:t>Yedek salonda sınava alınan öğrencilerin cevap kâğıtlarında öğrenci bilgileri kodlanmadan boş olarak gönderileceği için bu bilgilerin öğrenci tarafından tam ve eksiksiz olarak kodlanmasına dikkat </a:t>
            </a:r>
            <a:r>
              <a:rPr lang="tr-TR" sz="2600" b="1" dirty="0" smtClean="0">
                <a:solidFill>
                  <a:srgbClr val="FF3F3F"/>
                </a:solidFill>
                <a:latin typeface="Arial" panose="020B0604020202020204" pitchFamily="34" charset="0"/>
                <a:cs typeface="Arial" panose="020B0604020202020204" pitchFamily="34" charset="0"/>
              </a:rPr>
              <a:t>edilir.</a:t>
            </a:r>
            <a:endParaRPr lang="tr-TR" sz="2600" b="1" dirty="0">
              <a:solidFill>
                <a:srgbClr val="FF3F3F"/>
              </a:solidFill>
              <a:latin typeface="Arial" panose="020B0604020202020204" pitchFamily="34" charset="0"/>
              <a:cs typeface="Arial" panose="020B0604020202020204" pitchFamily="34" charset="0"/>
            </a:endParaRPr>
          </a:p>
          <a:p>
            <a:pPr marL="285750" indent="-285750" algn="just">
              <a:lnSpc>
                <a:spcPct val="150000"/>
              </a:lnSpc>
              <a:buClr>
                <a:srgbClr val="FF0000"/>
              </a:buClr>
              <a:buFont typeface="Arial" panose="020B0604020202020204" pitchFamily="34" charset="0"/>
              <a:buChar char="•"/>
            </a:pPr>
            <a:endParaRPr lang="tr-TR" sz="2600" dirty="0">
              <a:latin typeface="Arial" panose="020B0604020202020204" pitchFamily="34" charset="0"/>
              <a:cs typeface="Arial" panose="020B0604020202020204" pitchFamily="34" charset="0"/>
            </a:endParaRPr>
          </a:p>
          <a:p>
            <a:pPr algn="just">
              <a:lnSpc>
                <a:spcPct val="150000"/>
              </a:lnSpc>
              <a:buClr>
                <a:srgbClr val="FF0000"/>
              </a:buClr>
            </a:pPr>
            <a:endParaRPr lang="tr-TR" sz="2600" dirty="0">
              <a:latin typeface="Arial" panose="020B0604020202020204" pitchFamily="34" charset="0"/>
              <a:cs typeface="Arial" panose="020B0604020202020204" pitchFamily="34" charset="0"/>
            </a:endParaRPr>
          </a:p>
          <a:p>
            <a:pPr marL="285750" indent="-285750" algn="just">
              <a:lnSpc>
                <a:spcPct val="150000"/>
              </a:lnSpc>
              <a:buClr>
                <a:srgbClr val="FF0000"/>
              </a:buClr>
              <a:buFont typeface="Arial" panose="020B0604020202020204" pitchFamily="34" charset="0"/>
              <a:buChar char="•"/>
            </a:pPr>
            <a:endParaRPr lang="tr-TR" sz="2600" dirty="0">
              <a:latin typeface="Arial" panose="020B0604020202020204" pitchFamily="34" charset="0"/>
              <a:cs typeface="Arial" panose="020B0604020202020204" pitchFamily="34" charset="0"/>
            </a:endParaRPr>
          </a:p>
          <a:p>
            <a:pPr marL="285750" indent="-285750" algn="just">
              <a:lnSpc>
                <a:spcPct val="150000"/>
              </a:lnSpc>
              <a:buClr>
                <a:srgbClr val="FF0000"/>
              </a:buClr>
              <a:buFont typeface="Arial" panose="020B0604020202020204" pitchFamily="34" charset="0"/>
              <a:buChar char="•"/>
            </a:pPr>
            <a:endParaRPr lang="tr-TR" sz="2600" dirty="0">
              <a:latin typeface="Arial" panose="020B0604020202020204" pitchFamily="34" charset="0"/>
              <a:cs typeface="Arial" panose="020B0604020202020204" pitchFamily="34" charset="0"/>
            </a:endParaRPr>
          </a:p>
          <a:p>
            <a:pPr marL="285750" indent="-285750" algn="just">
              <a:lnSpc>
                <a:spcPct val="150000"/>
              </a:lnSpc>
              <a:buClr>
                <a:srgbClr val="FF0000"/>
              </a:buClr>
              <a:buFont typeface="Arial" panose="020B0604020202020204" pitchFamily="34" charset="0"/>
              <a:buChar char="•"/>
            </a:pPr>
            <a:endParaRPr lang="tr-TR" sz="2600" dirty="0" smtClean="0">
              <a:latin typeface="Arial" panose="020B0604020202020204" pitchFamily="34" charset="0"/>
              <a:cs typeface="Arial" panose="020B0604020202020204" pitchFamily="34" charset="0"/>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188" y="185737"/>
            <a:ext cx="10594975"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37796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İçerik Yer Tutucusu 2"/>
          <p:cNvSpPr txBox="1">
            <a:spLocks/>
          </p:cNvSpPr>
          <p:nvPr/>
        </p:nvSpPr>
        <p:spPr bwMode="auto">
          <a:xfrm>
            <a:off x="514350" y="762000"/>
            <a:ext cx="10824558" cy="5524500"/>
          </a:xfrm>
          <a:prstGeom prst="rect">
            <a:avLst/>
          </a:prstGeom>
          <a:noFill/>
          <a:ln>
            <a:noFill/>
          </a:ln>
          <a:extLst/>
        </p:spPr>
        <p:txBody>
          <a:bodyPr vert="horz" wrap="square" lIns="91440" tIns="45720" rIns="91440" bIns="45720" numCol="1" anchor="t" anchorCtr="0" compatLnSpc="1">
            <a:prstTxWarp prst="textNoShape">
              <a:avLst/>
            </a:prstTxWarp>
            <a:noAutofit/>
          </a:bodyPr>
          <a:lstStyle>
            <a:lvl1pPr marL="0" indent="0" algn="ctr" rtl="0" eaLnBrk="1" fontAlgn="base" hangingPunct="1">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1" fontAlgn="base" hangingPunct="1">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just">
              <a:lnSpc>
                <a:spcPct val="150000"/>
              </a:lnSpc>
              <a:buClr>
                <a:srgbClr val="FF0000"/>
              </a:buClr>
              <a:buFont typeface="Arial" panose="020B0604020202020204" pitchFamily="34" charset="0"/>
              <a:buChar char="•"/>
            </a:pPr>
            <a:r>
              <a:rPr lang="tr-TR" sz="2600" dirty="0">
                <a:latin typeface="Arial" panose="020B0604020202020204" pitchFamily="34" charset="0"/>
                <a:cs typeface="Arial" panose="020B0604020202020204" pitchFamily="34" charset="0"/>
              </a:rPr>
              <a:t>Sınavda kullanılan </a:t>
            </a:r>
            <a:r>
              <a:rPr lang="tr-TR" sz="2600" b="1" u="sng" dirty="0">
                <a:solidFill>
                  <a:srgbClr val="FF0000"/>
                </a:solidFill>
                <a:latin typeface="Arial" panose="020B0604020202020204" pitchFamily="34" charset="0"/>
                <a:cs typeface="Arial" panose="020B0604020202020204" pitchFamily="34" charset="0"/>
              </a:rPr>
              <a:t>soru kitapçıkları Bakanlığa geri gönderilmeyecektir</a:t>
            </a:r>
            <a:r>
              <a:rPr lang="tr-TR" sz="2600" b="1" dirty="0">
                <a:latin typeface="Arial" panose="020B0604020202020204" pitchFamily="34" charset="0"/>
                <a:cs typeface="Arial" panose="020B0604020202020204" pitchFamily="34" charset="0"/>
              </a:rPr>
              <a:t>. </a:t>
            </a:r>
            <a:r>
              <a:rPr lang="tr-TR" sz="2600" dirty="0">
                <a:latin typeface="Arial" panose="020B0604020202020204" pitchFamily="34" charset="0"/>
                <a:cs typeface="Arial" panose="020B0604020202020204" pitchFamily="34" charset="0"/>
              </a:rPr>
              <a:t>Sınavın </a:t>
            </a:r>
            <a:r>
              <a:rPr lang="tr-TR" sz="2600" b="1" u="sng" dirty="0">
                <a:solidFill>
                  <a:srgbClr val="FF0000"/>
                </a:solidFill>
                <a:latin typeface="Arial" panose="020B0604020202020204" pitchFamily="34" charset="0"/>
                <a:cs typeface="Arial" panose="020B0604020202020204" pitchFamily="34" charset="0"/>
              </a:rPr>
              <a:t>ikinci gün oturumu tamamlandıktan sonraki gün</a:t>
            </a:r>
            <a:r>
              <a:rPr lang="tr-TR" sz="2600" dirty="0">
                <a:latin typeface="Arial" panose="020B0604020202020204" pitchFamily="34" charset="0"/>
                <a:cs typeface="Arial" panose="020B0604020202020204" pitchFamily="34" charset="0"/>
              </a:rPr>
              <a:t>, isteyen öğrencilere soru </a:t>
            </a:r>
            <a:r>
              <a:rPr lang="tr-TR" sz="2600" dirty="0" smtClean="0">
                <a:latin typeface="Arial" panose="020B0604020202020204" pitchFamily="34" charset="0"/>
                <a:cs typeface="Arial" panose="020B0604020202020204" pitchFamily="34" charset="0"/>
              </a:rPr>
              <a:t>kitapçıklarının verilmesi sağlanır. Alınmayan </a:t>
            </a:r>
            <a:r>
              <a:rPr lang="tr-TR" sz="2600" dirty="0">
                <a:latin typeface="Arial" panose="020B0604020202020204" pitchFamily="34" charset="0"/>
                <a:cs typeface="Arial" panose="020B0604020202020204" pitchFamily="34" charset="0"/>
              </a:rPr>
              <a:t>soru kitapçıkları </a:t>
            </a:r>
            <a:r>
              <a:rPr lang="tr-TR" sz="2600" dirty="0" smtClean="0">
                <a:latin typeface="Arial" panose="020B0604020202020204" pitchFamily="34" charset="0"/>
                <a:cs typeface="Arial" panose="020B0604020202020204" pitchFamily="34" charset="0"/>
              </a:rPr>
              <a:t>ise millî </a:t>
            </a:r>
            <a:r>
              <a:rPr lang="tr-TR" sz="2600" dirty="0">
                <a:latin typeface="Arial" panose="020B0604020202020204" pitchFamily="34" charset="0"/>
                <a:cs typeface="Arial" panose="020B0604020202020204" pitchFamily="34" charset="0"/>
              </a:rPr>
              <a:t>eğitim müdürlükleri tarafından değerlendirilecektir</a:t>
            </a:r>
            <a:r>
              <a:rPr lang="tr-TR" sz="2600" dirty="0" smtClean="0">
                <a:latin typeface="Arial" panose="020B0604020202020204" pitchFamily="34" charset="0"/>
                <a:cs typeface="Arial" panose="020B0604020202020204" pitchFamily="34" charset="0"/>
              </a:rPr>
              <a:t>.</a:t>
            </a:r>
          </a:p>
          <a:p>
            <a:pPr marL="285750" indent="-285750" algn="just">
              <a:lnSpc>
                <a:spcPct val="150000"/>
              </a:lnSpc>
              <a:buClr>
                <a:srgbClr val="FF0000"/>
              </a:buClr>
              <a:buFont typeface="Arial" panose="020B0604020202020204" pitchFamily="34" charset="0"/>
              <a:buChar char="•"/>
            </a:pPr>
            <a:r>
              <a:rPr lang="tr-TR" sz="2600" dirty="0" smtClean="0">
                <a:latin typeface="Arial" panose="020B0604020202020204" pitchFamily="34" charset="0"/>
                <a:cs typeface="Arial" panose="020B0604020202020204" pitchFamily="34" charset="0"/>
              </a:rPr>
              <a:t>Okul Müdürlüklerimiz ile Bina Sınav Komisyonları; 8.Sınıf Merkezi Ortak Sınavların sağlıklı ve güvenli bir şekilde yürütülerek uygulanmasında sahadaki ilk adım olması açısından büyük önem taşımaktadır. Bu nedenle anılan görevlilerimizin yapılacak tüm iş ve işlemleri büyük bir titizlikle yürütmeleri gerekmektedir.</a:t>
            </a:r>
            <a:endParaRPr lang="tr-TR" sz="2600" dirty="0">
              <a:latin typeface="Arial" panose="020B0604020202020204" pitchFamily="34" charset="0"/>
              <a:cs typeface="Arial" panose="020B0604020202020204" pitchFamily="34" charset="0"/>
            </a:endParaRPr>
          </a:p>
          <a:p>
            <a:pPr marL="285750" indent="-285750" algn="just">
              <a:lnSpc>
                <a:spcPct val="150000"/>
              </a:lnSpc>
              <a:buClr>
                <a:srgbClr val="FF0000"/>
              </a:buClr>
              <a:buFont typeface="Arial" panose="020B0604020202020204" pitchFamily="34" charset="0"/>
              <a:buChar char="•"/>
            </a:pPr>
            <a:endParaRPr lang="tr-TR" sz="2600" dirty="0">
              <a:latin typeface="Arial" panose="020B0604020202020204" pitchFamily="34" charset="0"/>
              <a:cs typeface="Arial" panose="020B0604020202020204" pitchFamily="34" charset="0"/>
            </a:endParaRPr>
          </a:p>
          <a:p>
            <a:pPr algn="just">
              <a:lnSpc>
                <a:spcPct val="150000"/>
              </a:lnSpc>
              <a:buClr>
                <a:srgbClr val="FF0000"/>
              </a:buClr>
            </a:pPr>
            <a:endParaRPr lang="tr-TR" sz="2600" dirty="0">
              <a:latin typeface="Arial" panose="020B0604020202020204" pitchFamily="34" charset="0"/>
              <a:cs typeface="Arial" panose="020B0604020202020204" pitchFamily="34" charset="0"/>
            </a:endParaRPr>
          </a:p>
          <a:p>
            <a:pPr marL="285750" indent="-285750" algn="just">
              <a:lnSpc>
                <a:spcPct val="150000"/>
              </a:lnSpc>
              <a:buClr>
                <a:srgbClr val="FF0000"/>
              </a:buClr>
              <a:buFont typeface="Arial" panose="020B0604020202020204" pitchFamily="34" charset="0"/>
              <a:buChar char="•"/>
            </a:pPr>
            <a:endParaRPr lang="tr-TR" sz="2600" dirty="0">
              <a:latin typeface="Arial" panose="020B0604020202020204" pitchFamily="34" charset="0"/>
              <a:cs typeface="Arial" panose="020B0604020202020204" pitchFamily="34" charset="0"/>
            </a:endParaRPr>
          </a:p>
          <a:p>
            <a:pPr marL="285750" indent="-285750" algn="just">
              <a:lnSpc>
                <a:spcPct val="150000"/>
              </a:lnSpc>
              <a:buClr>
                <a:srgbClr val="FF0000"/>
              </a:buClr>
              <a:buFont typeface="Arial" panose="020B0604020202020204" pitchFamily="34" charset="0"/>
              <a:buChar char="•"/>
            </a:pPr>
            <a:endParaRPr lang="tr-TR" sz="2600" dirty="0">
              <a:latin typeface="Arial" panose="020B0604020202020204" pitchFamily="34" charset="0"/>
              <a:cs typeface="Arial" panose="020B0604020202020204" pitchFamily="34" charset="0"/>
            </a:endParaRPr>
          </a:p>
          <a:p>
            <a:pPr marL="285750" indent="-285750" algn="just">
              <a:lnSpc>
                <a:spcPct val="150000"/>
              </a:lnSpc>
              <a:buClr>
                <a:srgbClr val="FF0000"/>
              </a:buClr>
              <a:buFont typeface="Arial" panose="020B0604020202020204" pitchFamily="34" charset="0"/>
              <a:buChar char="•"/>
            </a:pPr>
            <a:endParaRPr lang="tr-TR" sz="2600" dirty="0" smtClean="0">
              <a:latin typeface="Arial" panose="020B0604020202020204" pitchFamily="34" charset="0"/>
              <a:cs typeface="Arial" panose="020B0604020202020204" pitchFamily="34" charset="0"/>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865" y="200025"/>
            <a:ext cx="1059497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16175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İçerik Yer Tutucusu 2"/>
          <p:cNvSpPr txBox="1">
            <a:spLocks/>
          </p:cNvSpPr>
          <p:nvPr/>
        </p:nvSpPr>
        <p:spPr bwMode="auto">
          <a:xfrm>
            <a:off x="69379" y="800100"/>
            <a:ext cx="12193588" cy="528638"/>
          </a:xfrm>
          <a:prstGeom prst="rect">
            <a:avLst/>
          </a:prstGeom>
          <a:ln>
            <a:noFill/>
          </a:ln>
          <a:extLst/>
        </p:spPr>
        <p:txBody>
          <a:bodyPr vert="horz" wrap="square" lIns="91440" tIns="45720" rIns="91440" bIns="45720" numCol="1" anchor="ctr" anchorCtr="0" compatLnSpc="1">
            <a:prstTxWarp prst="textNoShape">
              <a:avLst/>
            </a:prstTxWarp>
            <a:noAutofit/>
          </a:bodyPr>
          <a:lstStyle>
            <a:lvl1pPr marL="0" indent="0" algn="ctr" rtl="0" eaLnBrk="1" fontAlgn="base" hangingPunct="1">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1" fontAlgn="base" hangingPunct="1">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buClr>
                <a:srgbClr val="FF0000"/>
              </a:buClr>
            </a:pPr>
            <a:r>
              <a:rPr lang="tr-TR" b="1" dirty="0" smtClean="0">
                <a:solidFill>
                  <a:srgbClr val="FF0000"/>
                </a:solidFill>
                <a:latin typeface="Arial" panose="020B0604020202020204" pitchFamily="34" charset="0"/>
                <a:cs typeface="Arial" panose="020B0604020202020204" pitchFamily="34" charset="0"/>
              </a:rPr>
              <a:t>SALON</a:t>
            </a:r>
            <a:r>
              <a:rPr lang="tr-TR"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b="1" dirty="0" smtClean="0">
                <a:solidFill>
                  <a:srgbClr val="FF0000"/>
                </a:solidFill>
                <a:latin typeface="Arial" panose="020B0604020202020204" pitchFamily="34" charset="0"/>
                <a:cs typeface="Arial" panose="020B0604020202020204" pitchFamily="34" charset="0"/>
              </a:rPr>
              <a:t>GÖZETMENLERİNİN</a:t>
            </a:r>
            <a:r>
              <a:rPr lang="tr-TR"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b="1" dirty="0" smtClean="0">
                <a:solidFill>
                  <a:srgbClr val="FF0000"/>
                </a:solidFill>
                <a:latin typeface="Arial" panose="020B0604020202020204" pitchFamily="34" charset="0"/>
                <a:cs typeface="Arial" panose="020B0604020202020204" pitchFamily="34" charset="0"/>
              </a:rPr>
              <a:t>GÖREV</a:t>
            </a:r>
            <a:r>
              <a:rPr lang="tr-TR"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b="1" dirty="0" smtClean="0">
                <a:solidFill>
                  <a:srgbClr val="FF0000"/>
                </a:solidFill>
                <a:latin typeface="Arial" panose="020B0604020202020204" pitchFamily="34" charset="0"/>
                <a:cs typeface="Arial" panose="020B0604020202020204" pitchFamily="34" charset="0"/>
              </a:rPr>
              <a:t>VE</a:t>
            </a:r>
            <a:r>
              <a:rPr lang="tr-TR"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b="1" dirty="0" smtClean="0">
                <a:solidFill>
                  <a:srgbClr val="FF0000"/>
                </a:solidFill>
                <a:latin typeface="Arial" panose="020B0604020202020204" pitchFamily="34" charset="0"/>
                <a:cs typeface="Arial" panose="020B0604020202020204" pitchFamily="34" charset="0"/>
              </a:rPr>
              <a:t>SORUMLULUKLARI</a:t>
            </a:r>
            <a:endParaRPr lang="tr-TR" b="1" dirty="0">
              <a:solidFill>
                <a:srgbClr val="FF0000"/>
              </a:solidFill>
              <a:latin typeface="Arial" panose="020B0604020202020204" pitchFamily="34" charset="0"/>
              <a:cs typeface="Arial" panose="020B0604020202020204" pitchFamily="34" charset="0"/>
            </a:endParaRPr>
          </a:p>
        </p:txBody>
      </p:sp>
      <p:sp>
        <p:nvSpPr>
          <p:cNvPr id="6" name="İçerik Yer Tutucusu 2"/>
          <p:cNvSpPr txBox="1">
            <a:spLocks/>
          </p:cNvSpPr>
          <p:nvPr/>
        </p:nvSpPr>
        <p:spPr bwMode="auto">
          <a:xfrm>
            <a:off x="314325" y="1328739"/>
            <a:ext cx="11343229" cy="5000624"/>
          </a:xfrm>
          <a:prstGeom prst="rect">
            <a:avLst/>
          </a:prstGeom>
          <a:noFill/>
          <a:ln>
            <a:noFill/>
          </a:ln>
          <a:extLst/>
        </p:spPr>
        <p:txBody>
          <a:bodyPr vert="horz" wrap="square" lIns="91440" tIns="45720" rIns="91440" bIns="45720" numCol="1" anchor="t" anchorCtr="0" compatLnSpc="1">
            <a:prstTxWarp prst="textNoShape">
              <a:avLst/>
            </a:prstTxWarp>
            <a:noAutofit/>
          </a:bodyPr>
          <a:lstStyle>
            <a:lvl1pPr marL="0" indent="0" algn="ctr" rtl="0" eaLnBrk="1" fontAlgn="base" hangingPunct="1">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1" fontAlgn="base" hangingPunct="1">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just">
              <a:lnSpc>
                <a:spcPct val="150000"/>
              </a:lnSpc>
              <a:buClr>
                <a:srgbClr val="FF0000"/>
              </a:buClr>
              <a:buFont typeface="Arial" panose="020B0604020202020204" pitchFamily="34" charset="0"/>
              <a:buChar char="•"/>
            </a:pPr>
            <a:r>
              <a:rPr lang="tr-TR" sz="2600" dirty="0">
                <a:latin typeface="Arial" panose="020B0604020202020204" pitchFamily="34" charset="0"/>
                <a:cs typeface="Arial" panose="020B0604020202020204" pitchFamily="34" charset="0"/>
              </a:rPr>
              <a:t>Öğrenciler, yanlarında sözlük, hesap cetveli, hesap makinesi, çağrı cihazı, cep telefonu, telsiz, radyo gibi iletişim araçları ile bilgisayar özelliği taşıyan her türlü cihazlarla </a:t>
            </a:r>
            <a:r>
              <a:rPr lang="tr-TR" sz="2600" u="sng" dirty="0">
                <a:solidFill>
                  <a:srgbClr val="FF0000"/>
                </a:solidFill>
                <a:latin typeface="Arial" panose="020B0604020202020204" pitchFamily="34" charset="0"/>
                <a:cs typeface="Arial" panose="020B0604020202020204" pitchFamily="34" charset="0"/>
              </a:rPr>
              <a:t>sınava </a:t>
            </a:r>
            <a:r>
              <a:rPr lang="tr-TR" sz="2600" u="sng" dirty="0" smtClean="0">
                <a:solidFill>
                  <a:srgbClr val="FF0000"/>
                </a:solidFill>
                <a:latin typeface="Arial" panose="020B0604020202020204" pitchFamily="34" charset="0"/>
                <a:cs typeface="Arial" panose="020B0604020202020204" pitchFamily="34" charset="0"/>
              </a:rPr>
              <a:t>alınmayacaktır</a:t>
            </a:r>
            <a:r>
              <a:rPr lang="tr-TR" sz="2600" dirty="0" smtClean="0">
                <a:latin typeface="Arial" panose="020B0604020202020204" pitchFamily="34" charset="0"/>
                <a:cs typeface="Arial" panose="020B0604020202020204" pitchFamily="34" charset="0"/>
              </a:rPr>
              <a:t>.</a:t>
            </a:r>
          </a:p>
          <a:p>
            <a:pPr marL="285750" indent="-285750" algn="just">
              <a:lnSpc>
                <a:spcPct val="150000"/>
              </a:lnSpc>
              <a:buClr>
                <a:srgbClr val="FF0000"/>
              </a:buClr>
              <a:buFont typeface="Arial" panose="020B0604020202020204" pitchFamily="34" charset="0"/>
              <a:buChar char="•"/>
            </a:pPr>
            <a:r>
              <a:rPr lang="tr-TR" sz="2600" dirty="0" smtClean="0">
                <a:latin typeface="Arial" panose="020B0604020202020204" pitchFamily="34" charset="0"/>
                <a:cs typeface="Arial" panose="020B0604020202020204" pitchFamily="34" charset="0"/>
              </a:rPr>
              <a:t>Her </a:t>
            </a:r>
            <a:r>
              <a:rPr lang="tr-TR" sz="2600" dirty="0">
                <a:latin typeface="Arial" panose="020B0604020202020204" pitchFamily="34" charset="0"/>
                <a:cs typeface="Arial" panose="020B0604020202020204" pitchFamily="34" charset="0"/>
              </a:rPr>
              <a:t>dersin yazılı sınavı başladıktan sonra </a:t>
            </a:r>
            <a:r>
              <a:rPr lang="tr-TR" sz="2600" dirty="0">
                <a:solidFill>
                  <a:srgbClr val="FF0000"/>
                </a:solidFill>
                <a:latin typeface="Arial" panose="020B0604020202020204" pitchFamily="34" charset="0"/>
                <a:cs typeface="Arial" panose="020B0604020202020204" pitchFamily="34" charset="0"/>
              </a:rPr>
              <a:t>ilk 15 dakika içinde</a:t>
            </a:r>
            <a:r>
              <a:rPr lang="tr-TR" sz="2600" dirty="0">
                <a:latin typeface="Arial" panose="020B0604020202020204" pitchFamily="34" charset="0"/>
                <a:cs typeface="Arial" panose="020B0604020202020204" pitchFamily="34" charset="0"/>
              </a:rPr>
              <a:t> gelen öğrenciler sınava alınacak ve bu öğrencilere ek süre </a:t>
            </a:r>
            <a:r>
              <a:rPr lang="tr-TR" sz="2600" dirty="0">
                <a:solidFill>
                  <a:srgbClr val="FF0000"/>
                </a:solidFill>
                <a:latin typeface="Arial" panose="020B0604020202020204" pitchFamily="34" charset="0"/>
                <a:cs typeface="Arial" panose="020B0604020202020204" pitchFamily="34" charset="0"/>
              </a:rPr>
              <a:t>verilmeyecektir</a:t>
            </a:r>
            <a:r>
              <a:rPr lang="tr-TR" sz="2600" dirty="0">
                <a:latin typeface="Arial" panose="020B0604020202020204" pitchFamily="34" charset="0"/>
                <a:cs typeface="Arial" panose="020B0604020202020204" pitchFamily="34" charset="0"/>
              </a:rPr>
              <a:t>.</a:t>
            </a:r>
          </a:p>
          <a:p>
            <a:pPr marL="285750" indent="-285750" algn="just">
              <a:lnSpc>
                <a:spcPct val="150000"/>
              </a:lnSpc>
              <a:buClr>
                <a:srgbClr val="FF0000"/>
              </a:buClr>
              <a:buFont typeface="Arial" panose="020B0604020202020204" pitchFamily="34" charset="0"/>
              <a:buChar char="•"/>
            </a:pPr>
            <a:r>
              <a:rPr lang="tr-TR" sz="2600" dirty="0" smtClean="0">
                <a:latin typeface="Arial" panose="020B0604020202020204" pitchFamily="34" charset="0"/>
                <a:cs typeface="Arial" panose="020B0604020202020204" pitchFamily="34" charset="0"/>
              </a:rPr>
              <a:t>Öğrenciler</a:t>
            </a:r>
            <a:r>
              <a:rPr lang="tr-TR" sz="2600" dirty="0">
                <a:latin typeface="Arial" panose="020B0604020202020204" pitchFamily="34" charset="0"/>
                <a:cs typeface="Arial" panose="020B0604020202020204" pitchFamily="34" charset="0"/>
              </a:rPr>
              <a:t>, ders yazılı sınavı başladıktan sonra </a:t>
            </a:r>
            <a:r>
              <a:rPr lang="tr-TR" sz="2600" dirty="0">
                <a:solidFill>
                  <a:srgbClr val="FF0000"/>
                </a:solidFill>
                <a:latin typeface="Arial" panose="020B0604020202020204" pitchFamily="34" charset="0"/>
                <a:cs typeface="Arial" panose="020B0604020202020204" pitchFamily="34" charset="0"/>
              </a:rPr>
              <a:t>ilk 20 dakika </a:t>
            </a:r>
            <a:r>
              <a:rPr lang="tr-TR" sz="2600" dirty="0">
                <a:latin typeface="Arial" panose="020B0604020202020204" pitchFamily="34" charset="0"/>
                <a:cs typeface="Arial" panose="020B0604020202020204" pitchFamily="34" charset="0"/>
              </a:rPr>
              <a:t>sınav salonundan </a:t>
            </a:r>
            <a:r>
              <a:rPr lang="tr-TR" sz="2600" dirty="0">
                <a:solidFill>
                  <a:srgbClr val="FF0000"/>
                </a:solidFill>
                <a:latin typeface="Arial" panose="020B0604020202020204" pitchFamily="34" charset="0"/>
                <a:cs typeface="Arial" panose="020B0604020202020204" pitchFamily="34" charset="0"/>
              </a:rPr>
              <a:t>çıkmayacak</a:t>
            </a:r>
            <a:r>
              <a:rPr lang="tr-TR" sz="2600" dirty="0">
                <a:latin typeface="Arial" panose="020B0604020202020204" pitchFamily="34" charset="0"/>
                <a:cs typeface="Arial" panose="020B0604020202020204" pitchFamily="34" charset="0"/>
              </a:rPr>
              <a:t> (sağlık durumu nedeni hariç), bu süre tamamlandıktan sonra </a:t>
            </a:r>
            <a:r>
              <a:rPr lang="tr-TR" sz="2600" dirty="0" smtClean="0">
                <a:latin typeface="Arial" panose="020B0604020202020204" pitchFamily="34" charset="0"/>
                <a:cs typeface="Arial" panose="020B0604020202020204" pitchFamily="34" charset="0"/>
              </a:rPr>
              <a:t>isteyen adayın sınav </a:t>
            </a:r>
            <a:r>
              <a:rPr lang="tr-TR" sz="2600" dirty="0">
                <a:latin typeface="Arial" panose="020B0604020202020204" pitchFamily="34" charset="0"/>
                <a:cs typeface="Arial" panose="020B0604020202020204" pitchFamily="34" charset="0"/>
              </a:rPr>
              <a:t>salonundan çıkmasına izin verilecektir.</a:t>
            </a:r>
          </a:p>
          <a:p>
            <a:pPr marL="285750" indent="-285750" algn="just">
              <a:lnSpc>
                <a:spcPct val="150000"/>
              </a:lnSpc>
              <a:buClr>
                <a:srgbClr val="FF0000"/>
              </a:buClr>
              <a:buFont typeface="Arial" panose="020B0604020202020204" pitchFamily="34" charset="0"/>
              <a:buChar char="•"/>
            </a:pPr>
            <a:endParaRPr lang="tr-TR" sz="2600" dirty="0">
              <a:latin typeface="Arial" panose="020B0604020202020204" pitchFamily="34" charset="0"/>
              <a:cs typeface="Arial" panose="020B0604020202020204" pitchFamily="34" charset="0"/>
            </a:endParaRPr>
          </a:p>
          <a:p>
            <a:pPr algn="just">
              <a:lnSpc>
                <a:spcPct val="150000"/>
              </a:lnSpc>
              <a:buClr>
                <a:srgbClr val="FF0000"/>
              </a:buClr>
            </a:pPr>
            <a:endParaRPr lang="tr-TR" sz="2600" dirty="0">
              <a:latin typeface="Arial" panose="020B0604020202020204" pitchFamily="34" charset="0"/>
              <a:cs typeface="Arial" panose="020B0604020202020204" pitchFamily="34" charset="0"/>
            </a:endParaRPr>
          </a:p>
          <a:p>
            <a:pPr marL="285750" indent="-285750" algn="just">
              <a:lnSpc>
                <a:spcPct val="150000"/>
              </a:lnSpc>
              <a:buClr>
                <a:srgbClr val="FF0000"/>
              </a:buClr>
              <a:buFont typeface="Arial" panose="020B0604020202020204" pitchFamily="34" charset="0"/>
              <a:buChar char="•"/>
            </a:pPr>
            <a:endParaRPr lang="tr-TR" sz="2600" dirty="0">
              <a:latin typeface="Arial" panose="020B0604020202020204" pitchFamily="34" charset="0"/>
              <a:cs typeface="Arial" panose="020B0604020202020204" pitchFamily="34" charset="0"/>
            </a:endParaRPr>
          </a:p>
          <a:p>
            <a:pPr marL="285750" indent="-285750" algn="just">
              <a:lnSpc>
                <a:spcPct val="150000"/>
              </a:lnSpc>
              <a:buClr>
                <a:srgbClr val="FF0000"/>
              </a:buClr>
              <a:buFont typeface="Arial" panose="020B0604020202020204" pitchFamily="34" charset="0"/>
              <a:buChar char="•"/>
            </a:pPr>
            <a:endParaRPr lang="tr-TR" sz="2600" dirty="0">
              <a:latin typeface="Arial" panose="020B0604020202020204" pitchFamily="34" charset="0"/>
              <a:cs typeface="Arial" panose="020B0604020202020204" pitchFamily="34" charset="0"/>
            </a:endParaRPr>
          </a:p>
          <a:p>
            <a:pPr marL="285750" indent="-285750" algn="just">
              <a:lnSpc>
                <a:spcPct val="150000"/>
              </a:lnSpc>
              <a:buClr>
                <a:srgbClr val="FF0000"/>
              </a:buClr>
              <a:buFont typeface="Arial" panose="020B0604020202020204" pitchFamily="34" charset="0"/>
              <a:buChar char="•"/>
            </a:pPr>
            <a:endParaRPr lang="tr-TR" sz="2600" dirty="0" smtClean="0">
              <a:latin typeface="Arial" panose="020B0604020202020204" pitchFamily="34" charset="0"/>
              <a:cs typeface="Arial" panose="020B0604020202020204" pitchFamily="34" charset="0"/>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686" y="200025"/>
            <a:ext cx="10594975"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92457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İçerik Yer Tutucusu 2"/>
          <p:cNvSpPr txBox="1">
            <a:spLocks/>
          </p:cNvSpPr>
          <p:nvPr/>
        </p:nvSpPr>
        <p:spPr bwMode="auto">
          <a:xfrm>
            <a:off x="328613" y="998379"/>
            <a:ext cx="10872787" cy="5430996"/>
          </a:xfrm>
          <a:prstGeom prst="rect">
            <a:avLst/>
          </a:prstGeom>
          <a:noFill/>
          <a:ln>
            <a:noFill/>
          </a:ln>
          <a:extLst/>
        </p:spPr>
        <p:txBody>
          <a:bodyPr vert="horz" wrap="square" lIns="91440" tIns="45720" rIns="91440" bIns="45720" numCol="1" anchor="t" anchorCtr="0" compatLnSpc="1">
            <a:prstTxWarp prst="textNoShape">
              <a:avLst/>
            </a:prstTxWarp>
            <a:noAutofit/>
          </a:bodyPr>
          <a:lstStyle>
            <a:lvl1pPr marL="0" indent="0" algn="ctr" rtl="0" eaLnBrk="1" fontAlgn="base" hangingPunct="1">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1" fontAlgn="base" hangingPunct="1">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just">
              <a:lnSpc>
                <a:spcPct val="150000"/>
              </a:lnSpc>
              <a:buClr>
                <a:srgbClr val="FF0000"/>
              </a:buClr>
              <a:buFont typeface="Arial" panose="020B0604020202020204" pitchFamily="34" charset="0"/>
              <a:buChar char="•"/>
            </a:pPr>
            <a:r>
              <a:rPr lang="tr-TR" sz="2800" dirty="0">
                <a:latin typeface="Arial" panose="020B0604020202020204" pitchFamily="34" charset="0"/>
                <a:cs typeface="Arial" panose="020B0604020202020204" pitchFamily="34" charset="0"/>
              </a:rPr>
              <a:t>Her dersin yazılı sınavının </a:t>
            </a:r>
            <a:r>
              <a:rPr lang="tr-TR" sz="2800" dirty="0">
                <a:solidFill>
                  <a:srgbClr val="FF0000"/>
                </a:solidFill>
                <a:latin typeface="Arial" panose="020B0604020202020204" pitchFamily="34" charset="0"/>
                <a:cs typeface="Arial" panose="020B0604020202020204" pitchFamily="34" charset="0"/>
              </a:rPr>
              <a:t>ilk 15 dakikası tamamlandıktan sonra</a:t>
            </a:r>
            <a:r>
              <a:rPr lang="tr-TR" sz="2800" dirty="0">
                <a:latin typeface="Arial" panose="020B0604020202020204" pitchFamily="34" charset="0"/>
                <a:cs typeface="Arial" panose="020B0604020202020204" pitchFamily="34" charset="0"/>
              </a:rPr>
              <a:t> girmeyen öğrencilerin öğrenci yoklama listesi ve cevap kâğıdındaki </a:t>
            </a:r>
            <a:r>
              <a:rPr lang="tr-TR" sz="2800" dirty="0">
                <a:solidFill>
                  <a:srgbClr val="FF0000"/>
                </a:solidFill>
                <a:latin typeface="Arial" panose="020B0604020202020204" pitchFamily="34" charset="0"/>
                <a:cs typeface="Arial" panose="020B0604020202020204" pitchFamily="34" charset="0"/>
              </a:rPr>
              <a:t>“SINAVA GİRMEDİ”</a:t>
            </a:r>
            <a:r>
              <a:rPr lang="tr-TR" sz="2800" dirty="0">
                <a:latin typeface="Arial" panose="020B0604020202020204" pitchFamily="34" charset="0"/>
                <a:cs typeface="Arial" panose="020B0604020202020204" pitchFamily="34" charset="0"/>
              </a:rPr>
              <a:t> bölümü </a:t>
            </a:r>
            <a:r>
              <a:rPr lang="tr-TR" sz="2800" dirty="0">
                <a:solidFill>
                  <a:srgbClr val="FF0000"/>
                </a:solidFill>
                <a:latin typeface="Arial" panose="020B0604020202020204" pitchFamily="34" charset="0"/>
                <a:cs typeface="Arial" panose="020B0604020202020204" pitchFamily="34" charset="0"/>
              </a:rPr>
              <a:t>kurşun kalemle kodlanacaktır</a:t>
            </a:r>
            <a:r>
              <a:rPr lang="tr-TR" sz="2800" dirty="0">
                <a:latin typeface="Arial" panose="020B0604020202020204" pitchFamily="34" charset="0"/>
                <a:cs typeface="Arial" panose="020B0604020202020204" pitchFamily="34" charset="0"/>
              </a:rPr>
              <a:t>.</a:t>
            </a:r>
          </a:p>
          <a:p>
            <a:pPr marL="285750" indent="-285750" algn="just">
              <a:lnSpc>
                <a:spcPct val="150000"/>
              </a:lnSpc>
              <a:buClr>
                <a:srgbClr val="FF0000"/>
              </a:buClr>
              <a:buFont typeface="Arial" panose="020B0604020202020204" pitchFamily="34" charset="0"/>
              <a:buChar char="•"/>
            </a:pPr>
            <a:r>
              <a:rPr lang="tr-TR" sz="2800" dirty="0" smtClean="0">
                <a:latin typeface="Arial" panose="020B0604020202020204" pitchFamily="34" charset="0"/>
                <a:cs typeface="Arial" panose="020B0604020202020204" pitchFamily="34" charset="0"/>
              </a:rPr>
              <a:t>Kopya </a:t>
            </a:r>
            <a:r>
              <a:rPr lang="tr-TR" sz="2800" dirty="0">
                <a:latin typeface="Arial" panose="020B0604020202020204" pitchFamily="34" charset="0"/>
                <a:cs typeface="Arial" panose="020B0604020202020204" pitchFamily="34" charset="0"/>
              </a:rPr>
              <a:t>çekmeye teşebbüs eden öğrenci uyarılacak, kopya çektiği belirlenen öğrencinin cevap kâğıdı alınarak dışarı çıkarılacak ve öğrenci yoklama listesinde bulunan “tutanak” bölümüne durum işlenecektir. Bu öğrencinin ilk 20 dakika süresince sınav binasından ayrılmasına </a:t>
            </a:r>
            <a:r>
              <a:rPr lang="tr-TR" sz="2800" dirty="0">
                <a:solidFill>
                  <a:srgbClr val="FF0000"/>
                </a:solidFill>
                <a:latin typeface="Arial" panose="020B0604020202020204" pitchFamily="34" charset="0"/>
                <a:cs typeface="Arial" panose="020B0604020202020204" pitchFamily="34" charset="0"/>
              </a:rPr>
              <a:t>izin verilmeyecektir.</a:t>
            </a:r>
            <a:r>
              <a:rPr lang="tr-TR" sz="2800" dirty="0">
                <a:latin typeface="Arial" panose="020B0604020202020204" pitchFamily="34" charset="0"/>
                <a:cs typeface="Arial" panose="020B0604020202020204" pitchFamily="34" charset="0"/>
              </a:rPr>
              <a:t>    </a:t>
            </a:r>
          </a:p>
          <a:p>
            <a:pPr algn="just">
              <a:lnSpc>
                <a:spcPct val="150000"/>
              </a:lnSpc>
              <a:buClr>
                <a:srgbClr val="FF0000"/>
              </a:buClr>
            </a:pPr>
            <a:endParaRPr lang="tr-TR" sz="2800" dirty="0">
              <a:latin typeface="Arial" panose="020B0604020202020204" pitchFamily="34" charset="0"/>
              <a:cs typeface="Arial" panose="020B0604020202020204" pitchFamily="34" charset="0"/>
            </a:endParaRPr>
          </a:p>
          <a:p>
            <a:pPr algn="just">
              <a:lnSpc>
                <a:spcPct val="150000"/>
              </a:lnSpc>
              <a:buClr>
                <a:srgbClr val="FF0000"/>
              </a:buClr>
            </a:pPr>
            <a:endParaRPr lang="tr-TR" sz="2800" dirty="0">
              <a:latin typeface="Arial" panose="020B0604020202020204" pitchFamily="34" charset="0"/>
              <a:cs typeface="Arial" panose="020B0604020202020204" pitchFamily="34" charset="0"/>
            </a:endParaRPr>
          </a:p>
          <a:p>
            <a:pPr marL="285750" indent="-285750" algn="just">
              <a:lnSpc>
                <a:spcPct val="150000"/>
              </a:lnSpc>
              <a:buClr>
                <a:srgbClr val="FF0000"/>
              </a:buClr>
              <a:buFont typeface="Arial" panose="020B0604020202020204" pitchFamily="34" charset="0"/>
              <a:buChar char="•"/>
            </a:pPr>
            <a:endParaRPr lang="tr-TR" sz="2800" dirty="0">
              <a:latin typeface="Arial" panose="020B0604020202020204" pitchFamily="34" charset="0"/>
              <a:cs typeface="Arial" panose="020B0604020202020204" pitchFamily="34" charset="0"/>
            </a:endParaRPr>
          </a:p>
          <a:p>
            <a:pPr marL="285750" indent="-285750" algn="just">
              <a:lnSpc>
                <a:spcPct val="150000"/>
              </a:lnSpc>
              <a:buClr>
                <a:srgbClr val="FF0000"/>
              </a:buClr>
              <a:buFont typeface="Arial" panose="020B0604020202020204" pitchFamily="34" charset="0"/>
              <a:buChar char="•"/>
            </a:pPr>
            <a:endParaRPr lang="tr-TR" sz="2800" dirty="0">
              <a:latin typeface="Arial" panose="020B0604020202020204" pitchFamily="34" charset="0"/>
              <a:cs typeface="Arial" panose="020B0604020202020204" pitchFamily="34" charset="0"/>
            </a:endParaRPr>
          </a:p>
          <a:p>
            <a:pPr marL="285750" indent="-285750" algn="just">
              <a:lnSpc>
                <a:spcPct val="150000"/>
              </a:lnSpc>
              <a:buClr>
                <a:srgbClr val="FF0000"/>
              </a:buClr>
              <a:buFont typeface="Arial" panose="020B0604020202020204" pitchFamily="34" charset="0"/>
              <a:buChar char="•"/>
            </a:pPr>
            <a:endParaRPr lang="tr-TR" sz="2800" dirty="0" smtClean="0">
              <a:latin typeface="Arial" panose="020B0604020202020204" pitchFamily="34" charset="0"/>
              <a:cs typeface="Arial" panose="020B0604020202020204" pitchFamily="34" charset="0"/>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214313"/>
            <a:ext cx="10594975" cy="955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36297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İçerik Yer Tutucusu 2"/>
          <p:cNvSpPr txBox="1">
            <a:spLocks/>
          </p:cNvSpPr>
          <p:nvPr/>
        </p:nvSpPr>
        <p:spPr bwMode="auto">
          <a:xfrm>
            <a:off x="897564" y="1154790"/>
            <a:ext cx="10395284" cy="472666"/>
          </a:xfrm>
          <a:prstGeom prst="rect">
            <a:avLst/>
          </a:prstGeom>
          <a:noFill/>
          <a:ln>
            <a:noFill/>
          </a:ln>
          <a:extLst/>
        </p:spPr>
        <p:txBody>
          <a:bodyPr vert="horz" wrap="square" lIns="91440" tIns="45720" rIns="91440" bIns="45720" numCol="1" anchor="t" anchorCtr="0" compatLnSpc="1">
            <a:prstTxWarp prst="textNoShape">
              <a:avLst/>
            </a:prstTxWarp>
            <a:noAutofit/>
          </a:bodyPr>
          <a:lstStyle>
            <a:lvl1pPr marL="0" indent="0" algn="ctr" rtl="0" eaLnBrk="1" fontAlgn="base" hangingPunct="1">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1" fontAlgn="base" hangingPunct="1">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just">
              <a:lnSpc>
                <a:spcPct val="150000"/>
              </a:lnSpc>
              <a:buClr>
                <a:srgbClr val="FF0000"/>
              </a:buClr>
              <a:buFont typeface="Arial" panose="020B0604020202020204" pitchFamily="34" charset="0"/>
              <a:buChar char="•"/>
            </a:pPr>
            <a:r>
              <a:rPr lang="tr-TR" dirty="0">
                <a:latin typeface="Arial" panose="020B0604020202020204" pitchFamily="34" charset="0"/>
                <a:cs typeface="Arial" panose="020B0604020202020204" pitchFamily="34" charset="0"/>
              </a:rPr>
              <a:t>Sınav esnasında öğrencilerin cevap kâğıtlarını diğer öğrencilerin göremeyeceği şekilde önlerinde bulundurmaları sağlanacak ve öğrenci yoklama listesi içindeki </a:t>
            </a:r>
            <a:r>
              <a:rPr lang="tr-TR" dirty="0">
                <a:solidFill>
                  <a:srgbClr val="FF0000"/>
                </a:solidFill>
                <a:latin typeface="Arial" panose="020B0604020202020204" pitchFamily="34" charset="0"/>
                <a:cs typeface="Arial" panose="020B0604020202020204" pitchFamily="34" charset="0"/>
              </a:rPr>
              <a:t>“salon oturma düzeni” alanı ile “kitapçık türü” </a:t>
            </a:r>
            <a:r>
              <a:rPr lang="tr-TR" dirty="0">
                <a:latin typeface="Arial" panose="020B0604020202020204" pitchFamily="34" charset="0"/>
                <a:cs typeface="Arial" panose="020B0604020202020204" pitchFamily="34" charset="0"/>
              </a:rPr>
              <a:t>alanı doğru ve eksiksiz doldurulacaktır.</a:t>
            </a:r>
          </a:p>
          <a:p>
            <a:pPr marL="285750" indent="-285750" algn="just">
              <a:lnSpc>
                <a:spcPct val="150000"/>
              </a:lnSpc>
              <a:buClr>
                <a:srgbClr val="FF0000"/>
              </a:buClr>
              <a:buFont typeface="Arial" panose="020B0604020202020204" pitchFamily="34" charset="0"/>
              <a:buChar char="•"/>
            </a:pPr>
            <a:r>
              <a:rPr lang="tr-TR" dirty="0" smtClean="0">
                <a:solidFill>
                  <a:srgbClr val="FF0000"/>
                </a:solidFill>
                <a:latin typeface="Arial" panose="020B0604020202020204" pitchFamily="34" charset="0"/>
                <a:cs typeface="Arial" panose="020B0604020202020204" pitchFamily="34" charset="0"/>
              </a:rPr>
              <a:t>Cevap </a:t>
            </a:r>
            <a:r>
              <a:rPr lang="tr-TR" dirty="0">
                <a:solidFill>
                  <a:srgbClr val="FF0000"/>
                </a:solidFill>
                <a:latin typeface="Arial" panose="020B0604020202020204" pitchFamily="34" charset="0"/>
                <a:cs typeface="Arial" panose="020B0604020202020204" pitchFamily="34" charset="0"/>
              </a:rPr>
              <a:t>kâğıdında </a:t>
            </a:r>
            <a:r>
              <a:rPr lang="tr-TR" b="1" dirty="0">
                <a:solidFill>
                  <a:srgbClr val="FF0000"/>
                </a:solidFill>
                <a:latin typeface="Arial" panose="020B0604020202020204" pitchFamily="34" charset="0"/>
                <a:cs typeface="Arial" panose="020B0604020202020204" pitchFamily="34" charset="0"/>
              </a:rPr>
              <a:t>öğrencinin imzasının olup olmadığı ve kitapçık türünün doğru kodlanıp kodlanmadığı kontrol edilecek ve </a:t>
            </a:r>
            <a:r>
              <a:rPr lang="tr-TR" dirty="0">
                <a:solidFill>
                  <a:srgbClr val="FF0000"/>
                </a:solidFill>
                <a:latin typeface="Arial" panose="020B0604020202020204" pitchFamily="34" charset="0"/>
                <a:cs typeface="Arial" panose="020B0604020202020204" pitchFamily="34" charset="0"/>
              </a:rPr>
              <a:t>kodlamayan öğrenci uyarılacaktır. </a:t>
            </a:r>
          </a:p>
          <a:p>
            <a:pPr algn="just">
              <a:lnSpc>
                <a:spcPct val="150000"/>
              </a:lnSpc>
              <a:buClr>
                <a:srgbClr val="FF0000"/>
              </a:buClr>
            </a:pPr>
            <a:endParaRPr lang="tr-TR" dirty="0">
              <a:latin typeface="Arial" panose="020B0604020202020204" pitchFamily="34" charset="0"/>
              <a:cs typeface="Arial" panose="020B0604020202020204" pitchFamily="34" charset="0"/>
            </a:endParaRPr>
          </a:p>
          <a:p>
            <a:pPr algn="just">
              <a:lnSpc>
                <a:spcPct val="150000"/>
              </a:lnSpc>
              <a:buClr>
                <a:srgbClr val="FF0000"/>
              </a:buClr>
            </a:pPr>
            <a:endParaRPr lang="tr-TR" dirty="0">
              <a:latin typeface="Arial" panose="020B0604020202020204" pitchFamily="34" charset="0"/>
              <a:cs typeface="Arial" panose="020B0604020202020204" pitchFamily="34" charset="0"/>
            </a:endParaRPr>
          </a:p>
          <a:p>
            <a:pPr marL="285750" indent="-285750" algn="just">
              <a:lnSpc>
                <a:spcPct val="150000"/>
              </a:lnSpc>
              <a:buClr>
                <a:srgbClr val="FF0000"/>
              </a:buClr>
              <a:buFont typeface="Arial" panose="020B0604020202020204" pitchFamily="34" charset="0"/>
              <a:buChar char="•"/>
            </a:pPr>
            <a:endParaRPr lang="tr-TR" dirty="0">
              <a:latin typeface="Arial" panose="020B0604020202020204" pitchFamily="34" charset="0"/>
              <a:cs typeface="Arial" panose="020B0604020202020204" pitchFamily="34" charset="0"/>
            </a:endParaRPr>
          </a:p>
          <a:p>
            <a:pPr marL="285750" indent="-285750" algn="just">
              <a:lnSpc>
                <a:spcPct val="150000"/>
              </a:lnSpc>
              <a:buClr>
                <a:srgbClr val="FF0000"/>
              </a:buClr>
              <a:buFont typeface="Arial" panose="020B0604020202020204" pitchFamily="34" charset="0"/>
              <a:buChar char="•"/>
            </a:pPr>
            <a:endParaRPr lang="tr-TR" dirty="0">
              <a:latin typeface="Arial" panose="020B0604020202020204" pitchFamily="34" charset="0"/>
              <a:cs typeface="Arial" panose="020B0604020202020204" pitchFamily="34" charset="0"/>
            </a:endParaRPr>
          </a:p>
          <a:p>
            <a:pPr marL="285750" indent="-285750" algn="just">
              <a:lnSpc>
                <a:spcPct val="150000"/>
              </a:lnSpc>
              <a:buClr>
                <a:srgbClr val="FF0000"/>
              </a:buClr>
              <a:buFont typeface="Arial" panose="020B0604020202020204" pitchFamily="34" charset="0"/>
              <a:buChar char="•"/>
            </a:pPr>
            <a:endParaRPr lang="tr-TR" dirty="0" smtClean="0">
              <a:latin typeface="Arial" panose="020B0604020202020204" pitchFamily="34" charset="0"/>
              <a:cs typeface="Arial" panose="020B0604020202020204" pitchFamily="34" charset="0"/>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188" y="0"/>
            <a:ext cx="10594975"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45599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İçerik Yer Tutucusu 2"/>
          <p:cNvSpPr txBox="1">
            <a:spLocks/>
          </p:cNvSpPr>
          <p:nvPr/>
        </p:nvSpPr>
        <p:spPr bwMode="auto">
          <a:xfrm>
            <a:off x="414338" y="1154790"/>
            <a:ext cx="10878510" cy="5188860"/>
          </a:xfrm>
          <a:prstGeom prst="rect">
            <a:avLst/>
          </a:prstGeom>
          <a:noFill/>
          <a:ln>
            <a:noFill/>
          </a:ln>
          <a:extLst/>
        </p:spPr>
        <p:txBody>
          <a:bodyPr vert="horz" wrap="square" lIns="91440" tIns="45720" rIns="91440" bIns="45720" numCol="1" anchor="t" anchorCtr="0" compatLnSpc="1">
            <a:prstTxWarp prst="textNoShape">
              <a:avLst/>
            </a:prstTxWarp>
            <a:noAutofit/>
          </a:bodyPr>
          <a:lstStyle>
            <a:lvl1pPr marL="0" indent="0" algn="ctr" rtl="0" eaLnBrk="1" fontAlgn="base" hangingPunct="1">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1" fontAlgn="base" hangingPunct="1">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just">
              <a:lnSpc>
                <a:spcPct val="150000"/>
              </a:lnSpc>
              <a:buClr>
                <a:srgbClr val="FF0000"/>
              </a:buClr>
              <a:buFont typeface="Arial" panose="020B0604020202020204" pitchFamily="34" charset="0"/>
              <a:buChar char="•"/>
            </a:pPr>
            <a:r>
              <a:rPr lang="tr-TR" sz="2600" dirty="0">
                <a:latin typeface="Arial" panose="020B0604020202020204" pitchFamily="34" charset="0"/>
                <a:cs typeface="Arial" panose="020B0604020202020204" pitchFamily="34" charset="0"/>
              </a:rPr>
              <a:t>Sınavda özel hizmet alması gereken öğrenciler hariç ders yazılı sınavı tamamlanana kadar </a:t>
            </a:r>
            <a:r>
              <a:rPr lang="tr-TR" sz="2600" dirty="0">
                <a:solidFill>
                  <a:srgbClr val="FF0000"/>
                </a:solidFill>
                <a:latin typeface="Arial" panose="020B0604020202020204" pitchFamily="34" charset="0"/>
                <a:cs typeface="Arial" panose="020B0604020202020204" pitchFamily="34" charset="0"/>
              </a:rPr>
              <a:t>sınıfta en az 2 (iki) öğrencinin kalması gerektiğinden</a:t>
            </a:r>
            <a:r>
              <a:rPr lang="tr-TR" sz="2600" dirty="0">
                <a:latin typeface="Arial" panose="020B0604020202020204" pitchFamily="34" charset="0"/>
                <a:cs typeface="Arial" panose="020B0604020202020204" pitchFamily="34" charset="0"/>
              </a:rPr>
              <a:t>, her ders yazılı sınavının tamamlanmasına </a:t>
            </a:r>
            <a:r>
              <a:rPr lang="tr-TR" sz="2600" dirty="0">
                <a:solidFill>
                  <a:srgbClr val="FF0000"/>
                </a:solidFill>
                <a:latin typeface="Arial" panose="020B0604020202020204" pitchFamily="34" charset="0"/>
                <a:cs typeface="Arial" panose="020B0604020202020204" pitchFamily="34" charset="0"/>
              </a:rPr>
              <a:t>5 dakika kala hiçbir öğrenci dışarı çıkarılmayacaktır. </a:t>
            </a:r>
          </a:p>
          <a:p>
            <a:pPr marL="285750" indent="-285750" algn="just">
              <a:lnSpc>
                <a:spcPct val="150000"/>
              </a:lnSpc>
              <a:buClr>
                <a:srgbClr val="FF0000"/>
              </a:buClr>
              <a:buFont typeface="Arial" panose="020B0604020202020204" pitchFamily="34" charset="0"/>
              <a:buChar char="•"/>
            </a:pPr>
            <a:r>
              <a:rPr lang="tr-TR" sz="2600" dirty="0" smtClean="0">
                <a:latin typeface="Arial" panose="020B0604020202020204" pitchFamily="34" charset="0"/>
                <a:cs typeface="Arial" panose="020B0604020202020204" pitchFamily="34" charset="0"/>
              </a:rPr>
              <a:t>Öğrenciye </a:t>
            </a:r>
            <a:r>
              <a:rPr lang="tr-TR" sz="2600" dirty="0">
                <a:latin typeface="Arial" panose="020B0604020202020204" pitchFamily="34" charset="0"/>
                <a:cs typeface="Arial" panose="020B0604020202020204" pitchFamily="34" charset="0"/>
              </a:rPr>
              <a:t>ait cevap kâğıdındaki, salon başkanı ve gözetmenin kontrol ettiğine dair bölüm, </a:t>
            </a:r>
            <a:r>
              <a:rPr lang="tr-TR" sz="2600" dirty="0">
                <a:solidFill>
                  <a:srgbClr val="FF0000"/>
                </a:solidFill>
                <a:latin typeface="Arial" panose="020B0604020202020204" pitchFamily="34" charset="0"/>
                <a:cs typeface="Arial" panose="020B0604020202020204" pitchFamily="34" charset="0"/>
              </a:rPr>
              <a:t>salon başkanı ve gözetmen tarafından silinmez kalem ile imzalanacaktır.</a:t>
            </a:r>
          </a:p>
          <a:p>
            <a:pPr algn="just">
              <a:lnSpc>
                <a:spcPct val="150000"/>
              </a:lnSpc>
              <a:buClr>
                <a:srgbClr val="FF0000"/>
              </a:buClr>
            </a:pPr>
            <a:endParaRPr lang="tr-TR" dirty="0">
              <a:latin typeface="Arial" panose="020B0604020202020204" pitchFamily="34" charset="0"/>
              <a:cs typeface="Arial" panose="020B0604020202020204" pitchFamily="34" charset="0"/>
            </a:endParaRPr>
          </a:p>
          <a:p>
            <a:pPr algn="just">
              <a:lnSpc>
                <a:spcPct val="150000"/>
              </a:lnSpc>
              <a:buClr>
                <a:srgbClr val="FF0000"/>
              </a:buClr>
            </a:pPr>
            <a:endParaRPr lang="tr-TR" dirty="0">
              <a:latin typeface="Arial" panose="020B0604020202020204" pitchFamily="34" charset="0"/>
              <a:cs typeface="Arial" panose="020B0604020202020204" pitchFamily="34" charset="0"/>
            </a:endParaRPr>
          </a:p>
          <a:p>
            <a:pPr marL="285750" indent="-285750" algn="just">
              <a:lnSpc>
                <a:spcPct val="150000"/>
              </a:lnSpc>
              <a:buClr>
                <a:srgbClr val="FF0000"/>
              </a:buClr>
              <a:buFont typeface="Arial" panose="020B0604020202020204" pitchFamily="34" charset="0"/>
              <a:buChar char="•"/>
            </a:pPr>
            <a:endParaRPr lang="tr-TR" dirty="0">
              <a:latin typeface="Arial" panose="020B0604020202020204" pitchFamily="34" charset="0"/>
              <a:cs typeface="Arial" panose="020B0604020202020204" pitchFamily="34" charset="0"/>
            </a:endParaRPr>
          </a:p>
          <a:p>
            <a:pPr marL="285750" indent="-285750" algn="just">
              <a:lnSpc>
                <a:spcPct val="150000"/>
              </a:lnSpc>
              <a:buClr>
                <a:srgbClr val="FF0000"/>
              </a:buClr>
              <a:buFont typeface="Arial" panose="020B0604020202020204" pitchFamily="34" charset="0"/>
              <a:buChar char="•"/>
            </a:pPr>
            <a:endParaRPr lang="tr-TR" dirty="0">
              <a:latin typeface="Arial" panose="020B0604020202020204" pitchFamily="34" charset="0"/>
              <a:cs typeface="Arial" panose="020B0604020202020204" pitchFamily="34" charset="0"/>
            </a:endParaRPr>
          </a:p>
          <a:p>
            <a:pPr marL="285750" indent="-285750" algn="just">
              <a:lnSpc>
                <a:spcPct val="150000"/>
              </a:lnSpc>
              <a:buClr>
                <a:srgbClr val="FF0000"/>
              </a:buClr>
              <a:buFont typeface="Arial" panose="020B0604020202020204" pitchFamily="34" charset="0"/>
              <a:buChar char="•"/>
            </a:pPr>
            <a:endParaRPr lang="tr-TR" dirty="0" smtClean="0">
              <a:latin typeface="Arial" panose="020B0604020202020204" pitchFamily="34" charset="0"/>
              <a:cs typeface="Arial" panose="020B0604020202020204" pitchFamily="34" charset="0"/>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188" y="69995"/>
            <a:ext cx="10594975"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47530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p:cNvSpPr/>
          <p:nvPr/>
        </p:nvSpPr>
        <p:spPr>
          <a:xfrm>
            <a:off x="167425" y="777927"/>
            <a:ext cx="11822806"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tr-TR" sz="2800" b="1" dirty="0" smtClean="0">
                <a:ln/>
                <a:solidFill>
                  <a:srgbClr val="C00000"/>
                </a:solidFill>
                <a:effectLst>
                  <a:outerShdw blurRad="38100" dist="38100" dir="2700000" algn="tl">
                    <a:srgbClr val="000000">
                      <a:alpha val="43137"/>
                    </a:srgbClr>
                  </a:outerShdw>
                </a:effectLst>
              </a:rPr>
              <a:t>İLÇEMİZ GENELİNDE BAŞARIYI ARTTIRABİLMEK İÇİN ALINABİLECEK ÖNLEMLER</a:t>
            </a:r>
            <a:endParaRPr lang="tr-TR" sz="2800" b="1" dirty="0">
              <a:ln/>
              <a:solidFill>
                <a:srgbClr val="C00000"/>
              </a:solidFill>
              <a:effectLst>
                <a:outerShdw blurRad="38100" dist="38100" dir="2700000" algn="tl">
                  <a:srgbClr val="000000">
                    <a:alpha val="43137"/>
                  </a:srgbClr>
                </a:outerShdw>
              </a:effectLst>
            </a:endParaRPr>
          </a:p>
        </p:txBody>
      </p:sp>
      <p:sp>
        <p:nvSpPr>
          <p:cNvPr id="6" name="Dikdörtgen 5"/>
          <p:cNvSpPr/>
          <p:nvPr/>
        </p:nvSpPr>
        <p:spPr>
          <a:xfrm>
            <a:off x="872592" y="1301147"/>
            <a:ext cx="10782789" cy="63094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342900" indent="-342900">
              <a:lnSpc>
                <a:spcPct val="150000"/>
              </a:lnSpc>
              <a:buFont typeface="Arial" panose="020B0604020202020204" pitchFamily="34" charset="0"/>
              <a:buChar char="•"/>
            </a:pPr>
            <a:r>
              <a:rPr lang="tr-TR" sz="2000" b="1" dirty="0" smtClean="0">
                <a:ln/>
                <a:solidFill>
                  <a:schemeClr val="tx1">
                    <a:lumMod val="95000"/>
                    <a:lumOff val="5000"/>
                  </a:schemeClr>
                </a:solidFill>
              </a:rPr>
              <a:t>Yöneticiler </a:t>
            </a:r>
            <a:r>
              <a:rPr lang="tr-TR" sz="2000" b="1" dirty="0">
                <a:ln/>
                <a:solidFill>
                  <a:schemeClr val="tx1">
                    <a:lumMod val="95000"/>
                    <a:lumOff val="5000"/>
                  </a:schemeClr>
                </a:solidFill>
              </a:rPr>
              <a:t>tarafından başarıyı arttırmak amaçlı, öğretmen ve öğrencilerin istek </a:t>
            </a:r>
            <a:r>
              <a:rPr lang="tr-TR" sz="2000" b="1" dirty="0" smtClean="0">
                <a:ln/>
                <a:solidFill>
                  <a:schemeClr val="tx1">
                    <a:lumMod val="95000"/>
                    <a:lumOff val="5000"/>
                  </a:schemeClr>
                </a:solidFill>
              </a:rPr>
              <a:t>ve ilgilerinin </a:t>
            </a:r>
            <a:r>
              <a:rPr lang="tr-TR" sz="2000" b="1" dirty="0">
                <a:ln/>
                <a:solidFill>
                  <a:schemeClr val="tx1">
                    <a:lumMod val="95000"/>
                    <a:lumOff val="5000"/>
                  </a:schemeClr>
                </a:solidFill>
              </a:rPr>
              <a:t>arttırılmasına yönelik çalışmalar yapılması.</a:t>
            </a:r>
          </a:p>
          <a:p>
            <a:pPr marL="342900" indent="-342900">
              <a:lnSpc>
                <a:spcPct val="150000"/>
              </a:lnSpc>
              <a:buFont typeface="Arial" panose="020B0604020202020204" pitchFamily="34" charset="0"/>
              <a:buChar char="•"/>
            </a:pPr>
            <a:r>
              <a:rPr lang="tr-TR" sz="2000" b="1" dirty="0" smtClean="0">
                <a:ln/>
                <a:solidFill>
                  <a:schemeClr val="tx1">
                    <a:lumMod val="95000"/>
                    <a:lumOff val="5000"/>
                  </a:schemeClr>
                </a:solidFill>
              </a:rPr>
              <a:t>Her </a:t>
            </a:r>
            <a:r>
              <a:rPr lang="tr-TR" sz="2000" b="1" dirty="0">
                <a:ln/>
                <a:solidFill>
                  <a:schemeClr val="tx1">
                    <a:lumMod val="95000"/>
                    <a:lumOff val="5000"/>
                  </a:schemeClr>
                </a:solidFill>
              </a:rPr>
              <a:t>öğrencinin gerçekçi hedefler belirlemesi ve bu hedeflerini gerçekleştirebilmesi için </a:t>
            </a:r>
            <a:r>
              <a:rPr lang="tr-TR" sz="2000" b="1" dirty="0" smtClean="0">
                <a:ln/>
                <a:solidFill>
                  <a:schemeClr val="tx1">
                    <a:lumMod val="95000"/>
                    <a:lumOff val="5000"/>
                  </a:schemeClr>
                </a:solidFill>
              </a:rPr>
              <a:t>çaba </a:t>
            </a:r>
            <a:r>
              <a:rPr lang="tr-TR" sz="2000" b="1" dirty="0">
                <a:ln/>
                <a:solidFill>
                  <a:schemeClr val="tx1">
                    <a:lumMod val="95000"/>
                    <a:lumOff val="5000"/>
                  </a:schemeClr>
                </a:solidFill>
              </a:rPr>
              <a:t>sarf etmesine yönelik rehberlik çalışmalarının yürütülmesi, </a:t>
            </a:r>
            <a:endParaRPr lang="tr-TR" sz="2000" b="1" dirty="0" smtClean="0">
              <a:ln/>
              <a:solidFill>
                <a:schemeClr val="tx1">
                  <a:lumMod val="95000"/>
                  <a:lumOff val="5000"/>
                </a:schemeClr>
              </a:solidFill>
            </a:endParaRPr>
          </a:p>
          <a:p>
            <a:pPr marL="342900" indent="-342900">
              <a:lnSpc>
                <a:spcPct val="150000"/>
              </a:lnSpc>
              <a:buFont typeface="Arial" panose="020B0604020202020204" pitchFamily="34" charset="0"/>
              <a:buChar char="•"/>
            </a:pPr>
            <a:r>
              <a:rPr lang="tr-TR" sz="2000" b="1" dirty="0" smtClean="0">
                <a:ln/>
                <a:solidFill>
                  <a:schemeClr val="tx1">
                    <a:lumMod val="95000"/>
                    <a:lumOff val="5000"/>
                  </a:schemeClr>
                </a:solidFill>
              </a:rPr>
              <a:t>Öğrencilerde </a:t>
            </a:r>
            <a:r>
              <a:rPr lang="tr-TR" sz="2000" b="1" dirty="0">
                <a:ln/>
                <a:solidFill>
                  <a:schemeClr val="tx1">
                    <a:lumMod val="95000"/>
                    <a:lumOff val="5000"/>
                  </a:schemeClr>
                </a:solidFill>
              </a:rPr>
              <a:t>özgüven ve özsaygının geliştirilmesine yönelik olarak, </a:t>
            </a:r>
            <a:r>
              <a:rPr lang="tr-TR" sz="2000" b="1" dirty="0" smtClean="0">
                <a:ln/>
                <a:solidFill>
                  <a:schemeClr val="tx1">
                    <a:lumMod val="95000"/>
                    <a:lumOff val="5000"/>
                  </a:schemeClr>
                </a:solidFill>
              </a:rPr>
              <a:t>okul </a:t>
            </a:r>
            <a:r>
              <a:rPr lang="tr-TR" sz="2000" b="1" dirty="0">
                <a:ln/>
                <a:solidFill>
                  <a:schemeClr val="tx1">
                    <a:lumMod val="95000"/>
                    <a:lumOff val="5000"/>
                  </a:schemeClr>
                </a:solidFill>
              </a:rPr>
              <a:t>merkezli çalışmalar yapılması. </a:t>
            </a:r>
            <a:endParaRPr lang="tr-TR" sz="2000" b="1" dirty="0" smtClean="0">
              <a:ln/>
              <a:solidFill>
                <a:schemeClr val="tx1">
                  <a:lumMod val="95000"/>
                  <a:lumOff val="5000"/>
                </a:schemeClr>
              </a:solidFill>
            </a:endParaRPr>
          </a:p>
          <a:p>
            <a:pPr marL="342900" indent="-342900">
              <a:lnSpc>
                <a:spcPct val="150000"/>
              </a:lnSpc>
              <a:buFont typeface="Arial" panose="020B0604020202020204" pitchFamily="34" charset="0"/>
              <a:buChar char="•"/>
            </a:pPr>
            <a:r>
              <a:rPr lang="tr-TR" sz="2000" b="1" dirty="0" smtClean="0">
                <a:ln/>
                <a:solidFill>
                  <a:schemeClr val="tx1">
                    <a:lumMod val="95000"/>
                    <a:lumOff val="5000"/>
                  </a:schemeClr>
                </a:solidFill>
              </a:rPr>
              <a:t>Okul </a:t>
            </a:r>
            <a:r>
              <a:rPr lang="tr-TR" sz="2000" b="1" dirty="0">
                <a:ln/>
                <a:solidFill>
                  <a:schemeClr val="tx1">
                    <a:lumMod val="95000"/>
                    <a:lumOff val="5000"/>
                  </a:schemeClr>
                </a:solidFill>
              </a:rPr>
              <a:t>yönetimlerince son üç yılda merkezi sistemle yapılan ortak sınav sonuçlarının analizi </a:t>
            </a:r>
            <a:r>
              <a:rPr lang="tr-TR" sz="2000" b="1" dirty="0" smtClean="0">
                <a:ln/>
                <a:solidFill>
                  <a:schemeClr val="tx1">
                    <a:lumMod val="95000"/>
                    <a:lumOff val="5000"/>
                  </a:schemeClr>
                </a:solidFill>
              </a:rPr>
              <a:t>yapılarak; </a:t>
            </a:r>
            <a:r>
              <a:rPr lang="tr-TR" sz="2000" b="1" dirty="0">
                <a:ln/>
                <a:solidFill>
                  <a:schemeClr val="tx1">
                    <a:lumMod val="95000"/>
                    <a:lumOff val="5000"/>
                  </a:schemeClr>
                </a:solidFill>
              </a:rPr>
              <a:t>okul başarısının arttırılması için kısa, orta ve uzun vadede yapılacak çalışmalarla ilgili olarak, okul paydaşlarının da görüşleri alınarak eylem planlarının hazırlanması, uygulanması ve izlenmesi</a:t>
            </a:r>
            <a:r>
              <a:rPr lang="tr-TR" sz="2000" b="1" dirty="0" smtClean="0">
                <a:ln/>
                <a:solidFill>
                  <a:schemeClr val="tx1">
                    <a:lumMod val="95000"/>
                    <a:lumOff val="5000"/>
                  </a:schemeClr>
                </a:solidFill>
              </a:rPr>
              <a:t>.</a:t>
            </a:r>
          </a:p>
          <a:p>
            <a:pPr marL="342900" indent="-342900">
              <a:lnSpc>
                <a:spcPct val="150000"/>
              </a:lnSpc>
              <a:buFont typeface="Arial" panose="020B0604020202020204" pitchFamily="34" charset="0"/>
              <a:buChar char="•"/>
            </a:pPr>
            <a:r>
              <a:rPr lang="tr-TR" sz="2000" b="1" dirty="0" smtClean="0">
                <a:ln/>
                <a:solidFill>
                  <a:schemeClr val="tx1">
                    <a:lumMod val="95000"/>
                    <a:lumOff val="5000"/>
                  </a:schemeClr>
                </a:solidFill>
              </a:rPr>
              <a:t>Okulun </a:t>
            </a:r>
            <a:r>
              <a:rPr lang="tr-TR" sz="2000" b="1" dirty="0">
                <a:ln/>
                <a:solidFill>
                  <a:schemeClr val="tx1">
                    <a:lumMod val="95000"/>
                    <a:lumOff val="5000"/>
                  </a:schemeClr>
                </a:solidFill>
              </a:rPr>
              <a:t>izlediği eğitim yaklaşımları ve öğrenciye uygulanan sınıf içi öğretim etkinlikleri konusunda velilerle iletişim kurulması.</a:t>
            </a:r>
          </a:p>
          <a:p>
            <a:endParaRPr lang="tr-TR" sz="2000" dirty="0">
              <a:ln/>
              <a:solidFill>
                <a:schemeClr val="accent5">
                  <a:lumMod val="50000"/>
                </a:schemeClr>
              </a:solidFill>
            </a:endParaRPr>
          </a:p>
          <a:p>
            <a:pPr marL="457200" indent="-457200">
              <a:buFont typeface="Arial" panose="020B0604020202020204" pitchFamily="34" charset="0"/>
              <a:buChar char="•"/>
            </a:pPr>
            <a:endParaRPr lang="tr-TR" sz="2400" dirty="0">
              <a:ln/>
              <a:solidFill>
                <a:schemeClr val="accent5">
                  <a:lumMod val="50000"/>
                </a:schemeClr>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721" y="-73333"/>
            <a:ext cx="10590213" cy="88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7549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İçerik Yer Tutucusu 2"/>
          <p:cNvSpPr txBox="1">
            <a:spLocks/>
          </p:cNvSpPr>
          <p:nvPr/>
        </p:nvSpPr>
        <p:spPr bwMode="auto">
          <a:xfrm>
            <a:off x="897564" y="876300"/>
            <a:ext cx="10395284" cy="472666"/>
          </a:xfrm>
          <a:prstGeom prst="rect">
            <a:avLst/>
          </a:prstGeom>
          <a:noFill/>
          <a:ln>
            <a:noFill/>
          </a:ln>
          <a:extLst/>
        </p:spPr>
        <p:txBody>
          <a:bodyPr vert="horz" wrap="square" lIns="91440" tIns="45720" rIns="91440" bIns="45720" numCol="1" anchor="t" anchorCtr="0" compatLnSpc="1">
            <a:prstTxWarp prst="textNoShape">
              <a:avLst/>
            </a:prstTxWarp>
            <a:noAutofit/>
          </a:bodyPr>
          <a:lstStyle>
            <a:lvl1pPr marL="0" indent="0" algn="ctr" rtl="0" eaLnBrk="1" fontAlgn="base" hangingPunct="1">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1" fontAlgn="base" hangingPunct="1">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just">
              <a:lnSpc>
                <a:spcPct val="150000"/>
              </a:lnSpc>
              <a:buClr>
                <a:srgbClr val="FF0000"/>
              </a:buClr>
              <a:buFont typeface="Arial" panose="020B0604020202020204" pitchFamily="34" charset="0"/>
              <a:buChar char="•"/>
            </a:pPr>
            <a:r>
              <a:rPr lang="tr-TR" sz="2600" dirty="0">
                <a:latin typeface="Arial" panose="020B0604020202020204" pitchFamily="34" charset="0"/>
                <a:cs typeface="Arial" panose="020B0604020202020204" pitchFamily="34" charset="0"/>
              </a:rPr>
              <a:t>Sınav süresi bitiminde sınav durdurulacak, cevap kâğıtları öğrencilerden alınıp öğrenci yoklama listesi ile karşılaştırılacak ve eksik olup olmadığı ya da zarar görüp görmediği kontrol edilecektir. </a:t>
            </a:r>
            <a:r>
              <a:rPr lang="tr-TR" sz="2600" dirty="0">
                <a:solidFill>
                  <a:srgbClr val="FF0000"/>
                </a:solidFill>
                <a:latin typeface="Arial" panose="020B0604020202020204" pitchFamily="34" charset="0"/>
                <a:cs typeface="Arial" panose="020B0604020202020204" pitchFamily="34" charset="0"/>
              </a:rPr>
              <a:t>Sınav evrakını teslim eden öğrenciye, </a:t>
            </a:r>
            <a:r>
              <a:rPr lang="tr-TR" sz="2600" u="sng" dirty="0">
                <a:solidFill>
                  <a:srgbClr val="FF0000"/>
                </a:solidFill>
                <a:latin typeface="Arial" panose="020B0604020202020204" pitchFamily="34" charset="0"/>
                <a:cs typeface="Arial" panose="020B0604020202020204" pitchFamily="34" charset="0"/>
              </a:rPr>
              <a:t>öğrenci yoklama listesi silinmez kalem ile imzalattırılacaktır.</a:t>
            </a:r>
          </a:p>
          <a:p>
            <a:pPr marL="285750" indent="-285750" algn="just">
              <a:lnSpc>
                <a:spcPct val="150000"/>
              </a:lnSpc>
              <a:buClr>
                <a:srgbClr val="FF0000"/>
              </a:buClr>
              <a:buFont typeface="Arial" panose="020B0604020202020204" pitchFamily="34" charset="0"/>
              <a:buChar char="•"/>
            </a:pPr>
            <a:r>
              <a:rPr lang="tr-TR" sz="2600" b="1" dirty="0" smtClean="0">
                <a:solidFill>
                  <a:srgbClr val="FF0000"/>
                </a:solidFill>
                <a:latin typeface="Arial" panose="020B0604020202020204" pitchFamily="34" charset="0"/>
                <a:cs typeface="Arial" panose="020B0604020202020204" pitchFamily="34" charset="0"/>
              </a:rPr>
              <a:t>Yedek </a:t>
            </a:r>
            <a:r>
              <a:rPr lang="tr-TR" sz="2600" b="1" dirty="0">
                <a:solidFill>
                  <a:srgbClr val="FF0000"/>
                </a:solidFill>
                <a:latin typeface="Arial" panose="020B0604020202020204" pitchFamily="34" charset="0"/>
                <a:cs typeface="Arial" panose="020B0604020202020204" pitchFamily="34" charset="0"/>
              </a:rPr>
              <a:t>sınav evrakı ile sınava alınan öğrencilerin cevap kâğıtlarında öğrenci bilgileri yer almayacağından,</a:t>
            </a:r>
            <a:r>
              <a:rPr lang="tr-TR" sz="2600" dirty="0">
                <a:solidFill>
                  <a:srgbClr val="FF0000"/>
                </a:solidFill>
                <a:latin typeface="Arial" panose="020B0604020202020204" pitchFamily="34" charset="0"/>
                <a:cs typeface="Arial" panose="020B0604020202020204" pitchFamily="34" charset="0"/>
              </a:rPr>
              <a:t> </a:t>
            </a:r>
            <a:r>
              <a:rPr lang="tr-TR" sz="2600" b="1" dirty="0">
                <a:solidFill>
                  <a:srgbClr val="FF0000"/>
                </a:solidFill>
                <a:latin typeface="Arial" panose="020B0604020202020204" pitchFamily="34" charset="0"/>
                <a:cs typeface="Arial" panose="020B0604020202020204" pitchFamily="34" charset="0"/>
              </a:rPr>
              <a:t>öğrenciler bilgilerini cevap kâğıdına doğru ve eksiksiz kodlayacaklar ve bu husus </a:t>
            </a:r>
            <a:r>
              <a:rPr lang="tr-TR" sz="2600" dirty="0">
                <a:solidFill>
                  <a:srgbClr val="FF0000"/>
                </a:solidFill>
                <a:latin typeface="Arial" panose="020B0604020202020204" pitchFamily="34" charset="0"/>
                <a:cs typeface="Arial" panose="020B0604020202020204" pitchFamily="34" charset="0"/>
              </a:rPr>
              <a:t>salon görevlileri tarafından kontrol edilecektir. </a:t>
            </a:r>
          </a:p>
          <a:p>
            <a:pPr algn="just">
              <a:lnSpc>
                <a:spcPct val="150000"/>
              </a:lnSpc>
              <a:buClr>
                <a:srgbClr val="FF0000"/>
              </a:buClr>
            </a:pPr>
            <a:endParaRPr lang="tr-TR" dirty="0">
              <a:latin typeface="Arial" panose="020B0604020202020204" pitchFamily="34" charset="0"/>
              <a:cs typeface="Arial" panose="020B0604020202020204" pitchFamily="34" charset="0"/>
            </a:endParaRPr>
          </a:p>
          <a:p>
            <a:pPr algn="just">
              <a:lnSpc>
                <a:spcPct val="150000"/>
              </a:lnSpc>
              <a:buClr>
                <a:srgbClr val="FF0000"/>
              </a:buClr>
            </a:pPr>
            <a:endParaRPr lang="tr-TR" dirty="0">
              <a:latin typeface="Arial" panose="020B0604020202020204" pitchFamily="34" charset="0"/>
              <a:cs typeface="Arial" panose="020B0604020202020204" pitchFamily="34" charset="0"/>
            </a:endParaRPr>
          </a:p>
          <a:p>
            <a:pPr marL="285750" indent="-285750" algn="just">
              <a:lnSpc>
                <a:spcPct val="150000"/>
              </a:lnSpc>
              <a:buClr>
                <a:srgbClr val="FF0000"/>
              </a:buClr>
              <a:buFont typeface="Arial" panose="020B0604020202020204" pitchFamily="34" charset="0"/>
              <a:buChar char="•"/>
            </a:pPr>
            <a:endParaRPr lang="tr-TR" dirty="0">
              <a:latin typeface="Arial" panose="020B0604020202020204" pitchFamily="34" charset="0"/>
              <a:cs typeface="Arial" panose="020B0604020202020204" pitchFamily="34" charset="0"/>
            </a:endParaRPr>
          </a:p>
          <a:p>
            <a:pPr marL="285750" indent="-285750" algn="just">
              <a:lnSpc>
                <a:spcPct val="150000"/>
              </a:lnSpc>
              <a:buClr>
                <a:srgbClr val="FF0000"/>
              </a:buClr>
              <a:buFont typeface="Arial" panose="020B0604020202020204" pitchFamily="34" charset="0"/>
              <a:buChar char="•"/>
            </a:pPr>
            <a:endParaRPr lang="tr-TR" dirty="0">
              <a:latin typeface="Arial" panose="020B0604020202020204" pitchFamily="34" charset="0"/>
              <a:cs typeface="Arial" panose="020B0604020202020204" pitchFamily="34" charset="0"/>
            </a:endParaRPr>
          </a:p>
          <a:p>
            <a:pPr marL="285750" indent="-285750" algn="just">
              <a:lnSpc>
                <a:spcPct val="150000"/>
              </a:lnSpc>
              <a:buClr>
                <a:srgbClr val="FF0000"/>
              </a:buClr>
              <a:buFont typeface="Arial" panose="020B0604020202020204" pitchFamily="34" charset="0"/>
              <a:buChar char="•"/>
            </a:pPr>
            <a:endParaRPr lang="tr-TR" dirty="0" smtClean="0">
              <a:latin typeface="Arial" panose="020B0604020202020204" pitchFamily="34" charset="0"/>
              <a:cs typeface="Arial" panose="020B0604020202020204" pitchFamily="34" charset="0"/>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564" y="185738"/>
            <a:ext cx="10594975"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39467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İçerik Yer Tutucusu 2"/>
          <p:cNvSpPr txBox="1">
            <a:spLocks/>
          </p:cNvSpPr>
          <p:nvPr/>
        </p:nvSpPr>
        <p:spPr bwMode="auto">
          <a:xfrm>
            <a:off x="285750" y="928688"/>
            <a:ext cx="11229975" cy="5414962"/>
          </a:xfrm>
          <a:prstGeom prst="rect">
            <a:avLst/>
          </a:prstGeom>
          <a:noFill/>
          <a:ln>
            <a:noFill/>
          </a:ln>
          <a:extLst/>
        </p:spPr>
        <p:txBody>
          <a:bodyPr vert="horz" wrap="square" lIns="91440" tIns="45720" rIns="91440" bIns="45720" numCol="1" anchor="t" anchorCtr="0" compatLnSpc="1">
            <a:prstTxWarp prst="textNoShape">
              <a:avLst/>
            </a:prstTxWarp>
            <a:noAutofit/>
          </a:bodyPr>
          <a:lstStyle>
            <a:lvl1pPr marL="0" indent="0" algn="ctr" rtl="0" eaLnBrk="1" fontAlgn="base" hangingPunct="1">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1" fontAlgn="base" hangingPunct="1">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just">
              <a:lnSpc>
                <a:spcPct val="150000"/>
              </a:lnSpc>
              <a:buClr>
                <a:srgbClr val="FF0000"/>
              </a:buClr>
              <a:buFont typeface="Arial" panose="020B0604020202020204" pitchFamily="34" charset="0"/>
              <a:buChar char="•"/>
            </a:pPr>
            <a:r>
              <a:rPr lang="tr-TR" sz="2800" dirty="0">
                <a:latin typeface="Arial" panose="020B0604020202020204" pitchFamily="34" charset="0"/>
                <a:cs typeface="Arial" panose="020B0604020202020204" pitchFamily="34" charset="0"/>
              </a:rPr>
              <a:t>Cevap kâğıtları, öğrenci yoklama listesi, düzenlenen tutanaklar ve benzeri sınav evrakı sınav güvenlik poşetine konulup, ağzı kapatılarak </a:t>
            </a:r>
            <a:r>
              <a:rPr lang="tr-TR" sz="2800" dirty="0">
                <a:solidFill>
                  <a:srgbClr val="FF0000"/>
                </a:solidFill>
                <a:latin typeface="Arial" panose="020B0604020202020204" pitchFamily="34" charset="0"/>
                <a:cs typeface="Arial" panose="020B0604020202020204" pitchFamily="34" charset="0"/>
              </a:rPr>
              <a:t>bina sınav komisyonuna imza karşılığında teslim edilecektir.</a:t>
            </a:r>
          </a:p>
          <a:p>
            <a:pPr marL="285750" indent="-285750" algn="just">
              <a:lnSpc>
                <a:spcPct val="150000"/>
              </a:lnSpc>
              <a:buClr>
                <a:srgbClr val="FF0000"/>
              </a:buClr>
              <a:buFont typeface="Arial" panose="020B0604020202020204" pitchFamily="34" charset="0"/>
              <a:buChar char="•"/>
            </a:pPr>
            <a:r>
              <a:rPr lang="tr-TR" sz="2800" dirty="0" smtClean="0">
                <a:solidFill>
                  <a:schemeClr val="accent6">
                    <a:lumMod val="50000"/>
                  </a:schemeClr>
                </a:solidFill>
                <a:latin typeface="Arial" panose="020B0604020202020204" pitchFamily="34" charset="0"/>
                <a:cs typeface="Arial" panose="020B0604020202020204" pitchFamily="34" charset="0"/>
              </a:rPr>
              <a:t>Salonda </a:t>
            </a:r>
            <a:r>
              <a:rPr lang="tr-TR" sz="2800" dirty="0">
                <a:solidFill>
                  <a:schemeClr val="accent6">
                    <a:lumMod val="50000"/>
                  </a:schemeClr>
                </a:solidFill>
                <a:latin typeface="Arial" panose="020B0604020202020204" pitchFamily="34" charset="0"/>
                <a:cs typeface="Arial" panose="020B0604020202020204" pitchFamily="34" charset="0"/>
              </a:rPr>
              <a:t>gazete, kitap vb. </a:t>
            </a:r>
            <a:r>
              <a:rPr lang="tr-TR" sz="2800" dirty="0">
                <a:solidFill>
                  <a:srgbClr val="FF0000"/>
                </a:solidFill>
                <a:latin typeface="Arial" panose="020B0604020202020204" pitchFamily="34" charset="0"/>
                <a:cs typeface="Arial" panose="020B0604020202020204" pitchFamily="34" charset="0"/>
              </a:rPr>
              <a:t>okunmayacak</a:t>
            </a:r>
            <a:r>
              <a:rPr lang="tr-TR" sz="2800" dirty="0">
                <a:solidFill>
                  <a:schemeClr val="accent6">
                    <a:lumMod val="50000"/>
                  </a:schemeClr>
                </a:solidFill>
                <a:latin typeface="Arial" panose="020B0604020202020204" pitchFamily="34" charset="0"/>
                <a:cs typeface="Arial" panose="020B0604020202020204" pitchFamily="34" charset="0"/>
              </a:rPr>
              <a:t>; öğrencilerin dikkatini dağıtacak şekilde ve gerekmedikçe </a:t>
            </a:r>
            <a:r>
              <a:rPr lang="tr-TR" sz="2800" dirty="0">
                <a:solidFill>
                  <a:srgbClr val="FF0000"/>
                </a:solidFill>
                <a:latin typeface="Arial" panose="020B0604020202020204" pitchFamily="34" charset="0"/>
                <a:cs typeface="Arial" panose="020B0604020202020204" pitchFamily="34" charset="0"/>
              </a:rPr>
              <a:t>konuşulmayacaktır</a:t>
            </a:r>
            <a:r>
              <a:rPr lang="tr-TR" sz="2800" dirty="0">
                <a:solidFill>
                  <a:schemeClr val="accent6">
                    <a:lumMod val="50000"/>
                  </a:schemeClr>
                </a:solidFill>
                <a:latin typeface="Arial" panose="020B0604020202020204" pitchFamily="34" charset="0"/>
                <a:cs typeface="Arial" panose="020B0604020202020204" pitchFamily="34" charset="0"/>
              </a:rPr>
              <a:t>. Sınav süresince sınav salonu </a:t>
            </a:r>
            <a:r>
              <a:rPr lang="tr-TR" sz="2800" dirty="0">
                <a:solidFill>
                  <a:srgbClr val="FF0000"/>
                </a:solidFill>
                <a:latin typeface="Arial" panose="020B0604020202020204" pitchFamily="34" charset="0"/>
                <a:cs typeface="Arial" panose="020B0604020202020204" pitchFamily="34" charset="0"/>
              </a:rPr>
              <a:t>terk edilmeyecek</a:t>
            </a:r>
            <a:r>
              <a:rPr lang="tr-TR" sz="2800" dirty="0">
                <a:solidFill>
                  <a:schemeClr val="accent6">
                    <a:lumMod val="50000"/>
                  </a:schemeClr>
                </a:solidFill>
                <a:latin typeface="Arial" panose="020B0604020202020204" pitchFamily="34" charset="0"/>
                <a:cs typeface="Arial" panose="020B0604020202020204" pitchFamily="34" charset="0"/>
              </a:rPr>
              <a:t>, gürültü çıkaracak nitelikte </a:t>
            </a:r>
            <a:r>
              <a:rPr lang="tr-TR" sz="2800" dirty="0">
                <a:solidFill>
                  <a:srgbClr val="FF0000"/>
                </a:solidFill>
                <a:latin typeface="Arial" panose="020B0604020202020204" pitchFamily="34" charset="0"/>
                <a:cs typeface="Arial" panose="020B0604020202020204" pitchFamily="34" charset="0"/>
              </a:rPr>
              <a:t>topuklu ayakkabı giyilmeyecek</a:t>
            </a:r>
            <a:r>
              <a:rPr lang="tr-TR" sz="2800" dirty="0">
                <a:solidFill>
                  <a:schemeClr val="accent6">
                    <a:lumMod val="50000"/>
                  </a:schemeClr>
                </a:solidFill>
                <a:latin typeface="Arial" panose="020B0604020202020204" pitchFamily="34" charset="0"/>
                <a:cs typeface="Arial" panose="020B0604020202020204" pitchFamily="34" charset="0"/>
              </a:rPr>
              <a:t> ve </a:t>
            </a:r>
            <a:r>
              <a:rPr lang="tr-TR" sz="2800" dirty="0">
                <a:solidFill>
                  <a:srgbClr val="FF0000"/>
                </a:solidFill>
                <a:latin typeface="Arial" panose="020B0604020202020204" pitchFamily="34" charset="0"/>
                <a:cs typeface="Arial" panose="020B0604020202020204" pitchFamily="34" charset="0"/>
              </a:rPr>
              <a:t>cep telefonu gibi cihazlarla sınav salonuna gelinmeyecektir.</a:t>
            </a:r>
          </a:p>
          <a:p>
            <a:pPr algn="just">
              <a:lnSpc>
                <a:spcPct val="150000"/>
              </a:lnSpc>
              <a:buClr>
                <a:srgbClr val="FF0000"/>
              </a:buClr>
            </a:pPr>
            <a:endParaRPr lang="tr-TR" sz="2800" dirty="0">
              <a:latin typeface="Arial" panose="020B0604020202020204" pitchFamily="34" charset="0"/>
              <a:cs typeface="Arial" panose="020B0604020202020204" pitchFamily="34" charset="0"/>
            </a:endParaRPr>
          </a:p>
          <a:p>
            <a:pPr algn="just">
              <a:lnSpc>
                <a:spcPct val="150000"/>
              </a:lnSpc>
              <a:buClr>
                <a:srgbClr val="FF0000"/>
              </a:buClr>
            </a:pPr>
            <a:endParaRPr lang="tr-TR" sz="2800" dirty="0">
              <a:latin typeface="Arial" panose="020B0604020202020204" pitchFamily="34" charset="0"/>
              <a:cs typeface="Arial" panose="020B0604020202020204" pitchFamily="34" charset="0"/>
            </a:endParaRPr>
          </a:p>
          <a:p>
            <a:pPr algn="just">
              <a:lnSpc>
                <a:spcPct val="150000"/>
              </a:lnSpc>
              <a:buClr>
                <a:srgbClr val="FF0000"/>
              </a:buClr>
            </a:pPr>
            <a:endParaRPr lang="tr-TR" sz="2800" dirty="0">
              <a:latin typeface="Arial" panose="020B0604020202020204" pitchFamily="34" charset="0"/>
              <a:cs typeface="Arial" panose="020B0604020202020204" pitchFamily="34" charset="0"/>
            </a:endParaRPr>
          </a:p>
          <a:p>
            <a:pPr marL="285750" indent="-285750" algn="just">
              <a:lnSpc>
                <a:spcPct val="150000"/>
              </a:lnSpc>
              <a:buClr>
                <a:srgbClr val="FF0000"/>
              </a:buClr>
              <a:buFont typeface="Arial" panose="020B0604020202020204" pitchFamily="34" charset="0"/>
              <a:buChar char="•"/>
            </a:pPr>
            <a:endParaRPr lang="tr-TR" sz="2800" dirty="0">
              <a:latin typeface="Arial" panose="020B0604020202020204" pitchFamily="34" charset="0"/>
              <a:cs typeface="Arial" panose="020B0604020202020204" pitchFamily="34" charset="0"/>
            </a:endParaRPr>
          </a:p>
          <a:p>
            <a:pPr marL="285750" indent="-285750" algn="just">
              <a:lnSpc>
                <a:spcPct val="150000"/>
              </a:lnSpc>
              <a:buClr>
                <a:srgbClr val="FF0000"/>
              </a:buClr>
              <a:buFont typeface="Arial" panose="020B0604020202020204" pitchFamily="34" charset="0"/>
              <a:buChar char="•"/>
            </a:pPr>
            <a:endParaRPr lang="tr-TR" sz="2800" dirty="0">
              <a:latin typeface="Arial" panose="020B0604020202020204" pitchFamily="34" charset="0"/>
              <a:cs typeface="Arial" panose="020B0604020202020204" pitchFamily="34" charset="0"/>
            </a:endParaRPr>
          </a:p>
          <a:p>
            <a:pPr marL="285750" indent="-285750" algn="just">
              <a:lnSpc>
                <a:spcPct val="150000"/>
              </a:lnSpc>
              <a:buClr>
                <a:srgbClr val="FF0000"/>
              </a:buClr>
              <a:buFont typeface="Arial" panose="020B0604020202020204" pitchFamily="34" charset="0"/>
              <a:buChar char="•"/>
            </a:pPr>
            <a:endParaRPr lang="tr-TR" sz="2800" dirty="0" smtClean="0">
              <a:latin typeface="Arial" panose="020B0604020202020204" pitchFamily="34" charset="0"/>
              <a:cs typeface="Arial" panose="020B0604020202020204" pitchFamily="34" charset="0"/>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633" y="185739"/>
            <a:ext cx="10594975"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68644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p:cNvSpPr/>
          <p:nvPr/>
        </p:nvSpPr>
        <p:spPr>
          <a:xfrm>
            <a:off x="328614" y="1628774"/>
            <a:ext cx="11249494" cy="452431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tr-TR" sz="7200" b="1" cap="none" spc="0" dirty="0" smtClean="0">
                <a:ln/>
                <a:solidFill>
                  <a:srgbClr val="C00000"/>
                </a:solidFill>
                <a:effectLst>
                  <a:outerShdw blurRad="38100" dist="38100" dir="2700000" algn="tl">
                    <a:srgbClr val="000000">
                      <a:alpha val="43137"/>
                    </a:srgbClr>
                  </a:outerShdw>
                </a:effectLst>
              </a:rPr>
              <a:t>2015 – 2016 Eğitim Öğretim Yılı TEOG Sınavlarında   </a:t>
            </a:r>
            <a:r>
              <a:rPr lang="tr-TR" sz="7200" b="1" dirty="0" smtClean="0">
                <a:ln/>
                <a:solidFill>
                  <a:srgbClr val="C00000"/>
                </a:solidFill>
                <a:effectLst>
                  <a:outerShdw blurRad="38100" dist="38100" dir="2700000" algn="tl">
                    <a:srgbClr val="000000">
                      <a:alpha val="43137"/>
                    </a:srgbClr>
                  </a:outerShdw>
                </a:effectLst>
              </a:rPr>
              <a:t>Güzelbahçe İlçemizde</a:t>
            </a:r>
            <a:r>
              <a:rPr lang="tr-TR" sz="7200" b="1" dirty="0">
                <a:ln/>
                <a:solidFill>
                  <a:srgbClr val="C00000"/>
                </a:solidFill>
                <a:effectLst>
                  <a:outerShdw blurRad="38100" dist="38100" dir="2700000" algn="tl">
                    <a:srgbClr val="000000">
                      <a:alpha val="43137"/>
                    </a:srgbClr>
                  </a:outerShdw>
                </a:effectLst>
              </a:rPr>
              <a:t> </a:t>
            </a:r>
            <a:r>
              <a:rPr lang="tr-TR" sz="7200" b="1" dirty="0" smtClean="0">
                <a:ln/>
                <a:solidFill>
                  <a:srgbClr val="C00000"/>
                </a:solidFill>
                <a:effectLst>
                  <a:outerShdw blurRad="38100" dist="38100" dir="2700000" algn="tl">
                    <a:srgbClr val="000000">
                      <a:alpha val="43137"/>
                    </a:srgbClr>
                  </a:outerShdw>
                </a:effectLst>
              </a:rPr>
              <a:t> Yapılan Hatalar</a:t>
            </a:r>
            <a:endParaRPr lang="tr-TR" sz="7200" b="1" cap="none" spc="0" dirty="0">
              <a:ln/>
              <a:solidFill>
                <a:srgbClr val="C00000"/>
              </a:solidFill>
              <a:effectLst>
                <a:outerShdw blurRad="38100" dist="38100" dir="2700000" algn="tl">
                  <a:srgbClr val="000000">
                    <a:alpha val="43137"/>
                  </a:srgbClr>
                </a:outerShdw>
              </a:effectLst>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837" y="197566"/>
            <a:ext cx="10594975"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56381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353" y="0"/>
            <a:ext cx="10849267"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349625" y="1303980"/>
            <a:ext cx="11430000" cy="5293757"/>
          </a:xfrm>
          <a:prstGeom prst="rect">
            <a:avLst/>
          </a:prstGeom>
        </p:spPr>
        <p:txBody>
          <a:bodyPr wrap="square">
            <a:spAutoFit/>
          </a:bodyPr>
          <a:lstStyle/>
          <a:p>
            <a:r>
              <a:rPr lang="tr-TR" sz="2600" b="1" dirty="0">
                <a:solidFill>
                  <a:srgbClr val="FF0000"/>
                </a:solidFill>
              </a:rPr>
              <a:t>İlçemizde Gerçekleştirilen Temel Öğretimden Ortaöğretime Geçiş Sınavında Teftiş Raporlarına </a:t>
            </a:r>
            <a:r>
              <a:rPr lang="tr-TR" sz="2600" b="1" dirty="0" smtClean="0">
                <a:solidFill>
                  <a:srgbClr val="FF0000"/>
                </a:solidFill>
              </a:rPr>
              <a:t>Yansıyan Hatalar</a:t>
            </a:r>
          </a:p>
          <a:p>
            <a:endParaRPr lang="tr-TR" sz="2600" dirty="0"/>
          </a:p>
          <a:p>
            <a:r>
              <a:rPr lang="tr-TR" sz="2600" dirty="0"/>
              <a:t>-</a:t>
            </a:r>
            <a:r>
              <a:rPr lang="tr-TR" sz="2600" b="1" dirty="0"/>
              <a:t>Dr</a:t>
            </a:r>
            <a:r>
              <a:rPr lang="tr-TR" sz="2600" b="1" dirty="0" smtClean="0"/>
              <a:t>. Güngör </a:t>
            </a:r>
            <a:r>
              <a:rPr lang="tr-TR" sz="2600" b="1" dirty="0"/>
              <a:t>Özbek </a:t>
            </a:r>
            <a:r>
              <a:rPr lang="tr-TR" sz="2600" b="1" dirty="0" smtClean="0"/>
              <a:t>Ortaokulu  03 </a:t>
            </a:r>
            <a:r>
              <a:rPr lang="tr-TR" sz="2600" b="1" dirty="0" err="1"/>
              <a:t>nolu</a:t>
            </a:r>
            <a:r>
              <a:rPr lang="tr-TR" sz="2600" b="1" dirty="0"/>
              <a:t> salonda yapılan Din Kültürü ve Ahlak Bilgisi dersine ait cevap kağıdının sınav evrakı güvenlik poşetinin dışında sınav evrakı güvenlik kutusunun içerisinde geldiği </a:t>
            </a:r>
            <a:endParaRPr lang="tr-TR" sz="2600" b="1" dirty="0" smtClean="0"/>
          </a:p>
          <a:p>
            <a:endParaRPr lang="tr-TR" sz="2600" b="1" dirty="0"/>
          </a:p>
          <a:p>
            <a:r>
              <a:rPr lang="tr-TR" sz="2600" b="1" dirty="0" smtClean="0"/>
              <a:t>-Kapatılan Özel </a:t>
            </a:r>
            <a:r>
              <a:rPr lang="tr-TR" sz="2600" b="1" dirty="0"/>
              <a:t>Yamanlar Mustafa Şık Ortaokulu 01 </a:t>
            </a:r>
            <a:r>
              <a:rPr lang="tr-TR" sz="2600" b="1" dirty="0" err="1"/>
              <a:t>nolu</a:t>
            </a:r>
            <a:r>
              <a:rPr lang="tr-TR" sz="2600" b="1" dirty="0"/>
              <a:t> salonda yapılan Türkçe dersine ait sınav evrakı güvenlik poşetinin hatalı </a:t>
            </a:r>
            <a:r>
              <a:rPr lang="tr-TR" sz="2600" b="1" dirty="0" smtClean="0"/>
              <a:t>kapatıldığı</a:t>
            </a:r>
          </a:p>
          <a:p>
            <a:endParaRPr lang="tr-TR" sz="2600" b="1" dirty="0"/>
          </a:p>
          <a:p>
            <a:r>
              <a:rPr lang="tr-TR" sz="2600" b="1" dirty="0"/>
              <a:t>-Özel Bilgince Ortaokulu 01 </a:t>
            </a:r>
            <a:r>
              <a:rPr lang="tr-TR" sz="2600" b="1" dirty="0" err="1"/>
              <a:t>nolu</a:t>
            </a:r>
            <a:r>
              <a:rPr lang="tr-TR" sz="2600" b="1" dirty="0"/>
              <a:t> salonda yapılan Türkçe dersine ait öğrenci yoklama listesinde  kitapçık türlerinin tükenmez kalem ile kodlandığı tespit edildiği</a:t>
            </a:r>
          </a:p>
        </p:txBody>
      </p:sp>
    </p:spTree>
    <p:extLst>
      <p:ext uri="{BB962C8B-B14F-4D97-AF65-F5344CB8AC3E}">
        <p14:creationId xmlns:p14="http://schemas.microsoft.com/office/powerpoint/2010/main" val="38983188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p:cNvSpPr/>
          <p:nvPr/>
        </p:nvSpPr>
        <p:spPr>
          <a:xfrm>
            <a:off x="471489" y="1456421"/>
            <a:ext cx="11354592" cy="3170099"/>
          </a:xfrm>
          <a:prstGeom prst="rect">
            <a:avLst/>
          </a:prstGeom>
          <a:noFill/>
        </p:spPr>
        <p:txBody>
          <a:bodyPr wrap="square" lIns="91440" tIns="45720" rIns="91440" bIns="45720">
            <a:spAutoFit/>
          </a:bodyPr>
          <a:lstStyle/>
          <a:p>
            <a:pPr algn="ctr"/>
            <a:r>
              <a:rPr lang="tr-TR" sz="4000" dirty="0" smtClean="0">
                <a:ln w="0"/>
                <a:solidFill>
                  <a:schemeClr val="accent1">
                    <a:lumMod val="50000"/>
                  </a:schemeClr>
                </a:solidFill>
                <a:effectLst>
                  <a:outerShdw blurRad="38100" dist="19050" dir="2700000" algn="tl" rotWithShape="0">
                    <a:schemeClr val="dk1">
                      <a:alpha val="40000"/>
                    </a:schemeClr>
                  </a:outerShdw>
                </a:effectLst>
              </a:rPr>
              <a:t>Güzelbahçe İlçe</a:t>
            </a:r>
            <a:r>
              <a:rPr lang="tr-TR" sz="4000" b="0" cap="none" spc="0" dirty="0" smtClean="0">
                <a:ln w="0"/>
                <a:solidFill>
                  <a:schemeClr val="accent1">
                    <a:lumMod val="50000"/>
                  </a:schemeClr>
                </a:solidFill>
                <a:effectLst>
                  <a:outerShdw blurRad="38100" dist="19050" dir="2700000" algn="tl" rotWithShape="0">
                    <a:schemeClr val="dk1">
                      <a:alpha val="40000"/>
                    </a:schemeClr>
                  </a:outerShdw>
                </a:effectLst>
              </a:rPr>
              <a:t> Milli Eğitim Müdürlüğü olarak</a:t>
            </a:r>
          </a:p>
          <a:p>
            <a:pPr algn="ctr"/>
            <a:r>
              <a:rPr lang="tr-TR" sz="4000" dirty="0">
                <a:ln w="0"/>
                <a:solidFill>
                  <a:schemeClr val="accent1">
                    <a:lumMod val="50000"/>
                  </a:schemeClr>
                </a:solidFill>
                <a:effectLst>
                  <a:outerShdw blurRad="38100" dist="19050" dir="2700000" algn="tl" rotWithShape="0">
                    <a:schemeClr val="dk1">
                      <a:alpha val="40000"/>
                    </a:schemeClr>
                  </a:outerShdw>
                </a:effectLst>
              </a:rPr>
              <a:t>b</a:t>
            </a:r>
            <a:r>
              <a:rPr lang="tr-TR" sz="4000" dirty="0" smtClean="0">
                <a:ln w="0"/>
                <a:solidFill>
                  <a:schemeClr val="accent1">
                    <a:lumMod val="50000"/>
                  </a:schemeClr>
                </a:solidFill>
                <a:effectLst>
                  <a:outerShdw blurRad="38100" dist="19050" dir="2700000" algn="tl" rotWithShape="0">
                    <a:schemeClr val="dk1">
                      <a:alpha val="40000"/>
                    </a:schemeClr>
                  </a:outerShdw>
                </a:effectLst>
              </a:rPr>
              <a:t>iz güçlü bir ekibiz.</a:t>
            </a:r>
          </a:p>
          <a:p>
            <a:pPr algn="ctr"/>
            <a:r>
              <a:rPr lang="tr-TR" sz="4000" b="0" cap="none" spc="0" dirty="0" smtClean="0">
                <a:ln w="0"/>
                <a:solidFill>
                  <a:schemeClr val="accent1">
                    <a:lumMod val="50000"/>
                  </a:schemeClr>
                </a:solidFill>
                <a:effectLst>
                  <a:outerShdw blurRad="38100" dist="19050" dir="2700000" algn="tl" rotWithShape="0">
                    <a:schemeClr val="dk1">
                      <a:alpha val="40000"/>
                    </a:schemeClr>
                  </a:outerShdw>
                </a:effectLst>
              </a:rPr>
              <a:t>Yaptığımız Tüm Çalışmalarımızda kendimizle yarışmak, </a:t>
            </a:r>
            <a:r>
              <a:rPr lang="tr-TR" sz="4000" dirty="0" smtClean="0">
                <a:ln w="0"/>
                <a:solidFill>
                  <a:schemeClr val="accent1">
                    <a:lumMod val="50000"/>
                  </a:schemeClr>
                </a:solidFill>
                <a:effectLst>
                  <a:outerShdw blurRad="38100" dist="19050" dir="2700000" algn="tl" rotWithShape="0">
                    <a:schemeClr val="dk1">
                      <a:alpha val="40000"/>
                    </a:schemeClr>
                  </a:outerShdw>
                </a:effectLst>
              </a:rPr>
              <a:t>her defasında bir öncekinden daha önde olmak bizim en önemli avantajımız.</a:t>
            </a:r>
            <a:endParaRPr lang="tr-TR" sz="4000" b="0" cap="none" spc="0" dirty="0">
              <a:ln w="0"/>
              <a:solidFill>
                <a:schemeClr val="accent1">
                  <a:lumMod val="50000"/>
                </a:schemeClr>
              </a:solidFill>
              <a:effectLst>
                <a:outerShdw blurRad="38100" dist="19050" dir="2700000" algn="tl" rotWithShape="0">
                  <a:schemeClr val="dk1">
                    <a:alpha val="40000"/>
                  </a:schemeClr>
                </a:outerShdw>
              </a:effectLst>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737" y="4867275"/>
            <a:ext cx="2590800" cy="1762125"/>
          </a:xfrm>
          <a:prstGeom prst="rect">
            <a:avLst/>
          </a:prstGeom>
        </p:spPr>
      </p:pic>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022" y="132556"/>
            <a:ext cx="10594975"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72355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49" y="1600200"/>
            <a:ext cx="6943725" cy="2858551"/>
          </a:xfrm>
          <a:prstGeom prst="rect">
            <a:avLst/>
          </a:prstGeom>
        </p:spPr>
      </p:pic>
      <p:sp>
        <p:nvSpPr>
          <p:cNvPr id="6" name="Dikdörtgen 5"/>
          <p:cNvSpPr/>
          <p:nvPr/>
        </p:nvSpPr>
        <p:spPr>
          <a:xfrm>
            <a:off x="1128713" y="4414837"/>
            <a:ext cx="10482971" cy="1938992"/>
          </a:xfrm>
          <a:prstGeom prst="rect">
            <a:avLst/>
          </a:prstGeom>
          <a:noFill/>
        </p:spPr>
        <p:txBody>
          <a:bodyPr wrap="square" lIns="91440" tIns="45720" rIns="91440" bIns="45720">
            <a:spAutoFit/>
          </a:bodyPr>
          <a:lstStyle/>
          <a:p>
            <a:pPr algn="ctr"/>
            <a:r>
              <a:rPr lang="tr-TR" sz="4000" b="0" cap="none" spc="0" dirty="0" smtClean="0">
                <a:ln w="0"/>
                <a:solidFill>
                  <a:schemeClr val="accent1">
                    <a:lumMod val="50000"/>
                  </a:schemeClr>
                </a:solidFill>
                <a:effectLst>
                  <a:outerShdw blurRad="38100" dist="19050" dir="2700000" algn="tl" rotWithShape="0">
                    <a:schemeClr val="dk1">
                      <a:alpha val="40000"/>
                    </a:schemeClr>
                  </a:outerShdw>
                </a:effectLst>
              </a:rPr>
              <a:t>Başarıya giden yolda hep birlikte </a:t>
            </a:r>
          </a:p>
          <a:p>
            <a:pPr algn="ctr"/>
            <a:r>
              <a:rPr lang="tr-TR" sz="4000" dirty="0">
                <a:ln w="0"/>
                <a:solidFill>
                  <a:schemeClr val="accent1">
                    <a:lumMod val="50000"/>
                  </a:schemeClr>
                </a:solidFill>
                <a:effectLst>
                  <a:outerShdw blurRad="38100" dist="19050" dir="2700000" algn="tl" rotWithShape="0">
                    <a:schemeClr val="dk1">
                      <a:alpha val="40000"/>
                    </a:schemeClr>
                  </a:outerShdw>
                </a:effectLst>
              </a:rPr>
              <a:t>v</a:t>
            </a:r>
            <a:r>
              <a:rPr lang="tr-TR" sz="4000" dirty="0" smtClean="0">
                <a:ln w="0"/>
                <a:solidFill>
                  <a:schemeClr val="accent1">
                    <a:lumMod val="50000"/>
                  </a:schemeClr>
                </a:solidFill>
                <a:effectLst>
                  <a:outerShdw blurRad="38100" dist="19050" dir="2700000" algn="tl" rotWithShape="0">
                    <a:schemeClr val="dk1">
                      <a:alpha val="40000"/>
                    </a:schemeClr>
                  </a:outerShdw>
                </a:effectLst>
              </a:rPr>
              <a:t>ar gücümüzle çalışmak bizim en önemli dinamiğimiz….</a:t>
            </a:r>
            <a:endParaRPr lang="tr-TR" sz="4000" b="0" cap="none" spc="0" dirty="0">
              <a:ln w="0"/>
              <a:solidFill>
                <a:schemeClr val="accent1">
                  <a:lumMod val="50000"/>
                </a:schemeClr>
              </a:solidFill>
              <a:effectLst>
                <a:outerShdw blurRad="38100" dist="19050" dir="2700000" algn="tl" rotWithShape="0">
                  <a:schemeClr val="dk1">
                    <a:alpha val="40000"/>
                  </a:schemeClr>
                </a:outerShdw>
              </a:effectLst>
            </a:endParaRP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271" y="300037"/>
            <a:ext cx="10594975"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246382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p:cNvSpPr/>
          <p:nvPr/>
        </p:nvSpPr>
        <p:spPr>
          <a:xfrm>
            <a:off x="300038" y="1372202"/>
            <a:ext cx="11387137" cy="3170099"/>
          </a:xfrm>
          <a:prstGeom prst="rect">
            <a:avLst/>
          </a:prstGeom>
          <a:noFill/>
        </p:spPr>
        <p:txBody>
          <a:bodyPr wrap="square" lIns="91440" tIns="45720" rIns="91440" bIns="45720">
            <a:spAutoFit/>
          </a:bodyPr>
          <a:lstStyle/>
          <a:p>
            <a:pPr algn="ctr"/>
            <a:r>
              <a:rPr lang="tr-TR" sz="4000" dirty="0" smtClean="0">
                <a:ln w="0"/>
                <a:solidFill>
                  <a:schemeClr val="accent1">
                    <a:lumMod val="50000"/>
                  </a:schemeClr>
                </a:solidFill>
                <a:effectLst>
                  <a:outerShdw blurRad="38100" dist="19050" dir="2700000" algn="tl" rotWithShape="0">
                    <a:schemeClr val="dk1">
                      <a:alpha val="40000"/>
                    </a:schemeClr>
                  </a:outerShdw>
                </a:effectLst>
              </a:rPr>
              <a:t>23-24 Kasım 2016 tarihlerinde İlçemizde</a:t>
            </a:r>
          </a:p>
          <a:p>
            <a:pPr algn="ctr"/>
            <a:r>
              <a:rPr lang="tr-TR" sz="4000" dirty="0">
                <a:ln w="0"/>
                <a:solidFill>
                  <a:schemeClr val="accent1">
                    <a:lumMod val="50000"/>
                  </a:schemeClr>
                </a:solidFill>
                <a:effectLst>
                  <a:outerShdw blurRad="38100" dist="19050" dir="2700000" algn="tl" rotWithShape="0">
                    <a:schemeClr val="dk1">
                      <a:alpha val="40000"/>
                    </a:schemeClr>
                  </a:outerShdw>
                </a:effectLst>
              </a:rPr>
              <a:t>y</a:t>
            </a:r>
            <a:r>
              <a:rPr lang="tr-TR" sz="4000" b="0" cap="none" spc="0" dirty="0" smtClean="0">
                <a:ln w="0"/>
                <a:solidFill>
                  <a:schemeClr val="accent1">
                    <a:lumMod val="50000"/>
                  </a:schemeClr>
                </a:solidFill>
                <a:effectLst>
                  <a:outerShdw blurRad="38100" dist="19050" dir="2700000" algn="tl" rotWithShape="0">
                    <a:schemeClr val="dk1">
                      <a:alpha val="40000"/>
                    </a:schemeClr>
                  </a:outerShdw>
                </a:effectLst>
              </a:rPr>
              <a:t>apılacak olan Temel Öğretimden Ortaöğretime Geçiş Sistemi Merkezi Ortak Sınavlar ile </a:t>
            </a:r>
          </a:p>
          <a:p>
            <a:pPr algn="ctr"/>
            <a:r>
              <a:rPr lang="tr-TR" sz="4000" dirty="0">
                <a:ln w="0"/>
                <a:solidFill>
                  <a:schemeClr val="accent1">
                    <a:lumMod val="50000"/>
                  </a:schemeClr>
                </a:solidFill>
                <a:effectLst>
                  <a:outerShdw blurRad="38100" dist="19050" dir="2700000" algn="tl" rotWithShape="0">
                    <a:schemeClr val="dk1">
                      <a:alpha val="40000"/>
                    </a:schemeClr>
                  </a:outerShdw>
                </a:effectLst>
              </a:rPr>
              <a:t>i</a:t>
            </a:r>
            <a:r>
              <a:rPr lang="tr-TR" sz="4000" dirty="0" smtClean="0">
                <a:ln w="0"/>
                <a:solidFill>
                  <a:schemeClr val="accent1">
                    <a:lumMod val="50000"/>
                  </a:schemeClr>
                </a:solidFill>
                <a:effectLst>
                  <a:outerShdw blurRad="38100" dist="19050" dir="2700000" algn="tl" rotWithShape="0">
                    <a:schemeClr val="dk1">
                      <a:alpha val="40000"/>
                    </a:schemeClr>
                  </a:outerShdw>
                </a:effectLst>
              </a:rPr>
              <a:t>lgili yapılan çalışmalardan dolayı tüm okullarımıza teşekkürlerimi sunarım.</a:t>
            </a:r>
            <a:endParaRPr lang="tr-TR" sz="4000" b="0" cap="none" spc="0" dirty="0">
              <a:ln w="0"/>
              <a:solidFill>
                <a:schemeClr val="accent1">
                  <a:lumMod val="50000"/>
                </a:schemeClr>
              </a:solidFill>
              <a:effectLst>
                <a:outerShdw blurRad="38100" dist="19050" dir="2700000" algn="tl" rotWithShape="0">
                  <a:schemeClr val="dk1">
                    <a:alpha val="40000"/>
                  </a:schemeClr>
                </a:outerShdw>
              </a:effectLst>
            </a:endParaRP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202214"/>
            <a:ext cx="10594975"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6843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p:cNvSpPr/>
          <p:nvPr/>
        </p:nvSpPr>
        <p:spPr>
          <a:xfrm>
            <a:off x="167425" y="777927"/>
            <a:ext cx="11822806"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tr-TR" sz="2800" b="1" dirty="0" smtClean="0">
                <a:ln/>
                <a:solidFill>
                  <a:srgbClr val="C00000"/>
                </a:solidFill>
                <a:effectLst>
                  <a:outerShdw blurRad="38100" dist="38100" dir="2700000" algn="tl">
                    <a:srgbClr val="000000">
                      <a:alpha val="43137"/>
                    </a:srgbClr>
                  </a:outerShdw>
                </a:effectLst>
              </a:rPr>
              <a:t>İLÇEMİZ GENELİNDE BAŞARIYI ARTTIRABİLMEK İÇİN ALINABİLECEK ÖNLEMLER</a:t>
            </a:r>
            <a:endParaRPr lang="tr-TR" sz="2800" b="1" dirty="0">
              <a:ln/>
              <a:solidFill>
                <a:srgbClr val="C00000"/>
              </a:solidFill>
              <a:effectLst>
                <a:outerShdw blurRad="38100" dist="38100" dir="2700000" algn="tl">
                  <a:srgbClr val="000000">
                    <a:alpha val="43137"/>
                  </a:srgbClr>
                </a:outerShdw>
              </a:effectLst>
            </a:endParaRPr>
          </a:p>
        </p:txBody>
      </p:sp>
      <p:sp>
        <p:nvSpPr>
          <p:cNvPr id="6" name="Dikdörtgen 5"/>
          <p:cNvSpPr/>
          <p:nvPr/>
        </p:nvSpPr>
        <p:spPr>
          <a:xfrm>
            <a:off x="342900" y="1301147"/>
            <a:ext cx="11501438" cy="544764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342900" indent="-342900">
              <a:lnSpc>
                <a:spcPct val="150000"/>
              </a:lnSpc>
              <a:buFont typeface="Arial" panose="020B0604020202020204" pitchFamily="34" charset="0"/>
              <a:buChar char="•"/>
            </a:pPr>
            <a:r>
              <a:rPr lang="tr-TR" sz="2400" b="1" dirty="0">
                <a:ln/>
                <a:solidFill>
                  <a:schemeClr val="tx1">
                    <a:lumMod val="95000"/>
                    <a:lumOff val="5000"/>
                  </a:schemeClr>
                </a:solidFill>
              </a:rPr>
              <a:t>Zümre öğretmenlerince başarının artırılması için yapılacak çalışmaların planlanması.</a:t>
            </a:r>
          </a:p>
          <a:p>
            <a:pPr marL="342900" indent="-342900">
              <a:lnSpc>
                <a:spcPct val="150000"/>
              </a:lnSpc>
              <a:buFont typeface="Arial" panose="020B0604020202020204" pitchFamily="34" charset="0"/>
              <a:buChar char="•"/>
            </a:pPr>
            <a:r>
              <a:rPr lang="tr-TR" sz="2400" b="1" dirty="0" smtClean="0">
                <a:ln/>
                <a:solidFill>
                  <a:schemeClr val="tx1">
                    <a:lumMod val="95000"/>
                    <a:lumOff val="5000"/>
                  </a:schemeClr>
                </a:solidFill>
              </a:rPr>
              <a:t>Bakanlığımızca </a:t>
            </a:r>
            <a:r>
              <a:rPr lang="tr-TR" sz="2400" b="1" dirty="0">
                <a:ln/>
                <a:solidFill>
                  <a:schemeClr val="tx1">
                    <a:lumMod val="95000"/>
                    <a:lumOff val="5000"/>
                  </a:schemeClr>
                </a:solidFill>
              </a:rPr>
              <a:t>sınıflar ve dersler düzeyinde hazırlanan kazanım değerlendirme sorularının öğrencilere çözdürülmesi.</a:t>
            </a:r>
          </a:p>
          <a:p>
            <a:pPr marL="342900" indent="-342900">
              <a:lnSpc>
                <a:spcPct val="150000"/>
              </a:lnSpc>
              <a:buFont typeface="Arial" panose="020B0604020202020204" pitchFamily="34" charset="0"/>
              <a:buChar char="•"/>
            </a:pPr>
            <a:r>
              <a:rPr lang="tr-TR" sz="2400" b="1" dirty="0" smtClean="0">
                <a:ln/>
                <a:solidFill>
                  <a:schemeClr val="tx1">
                    <a:lumMod val="95000"/>
                    <a:lumOff val="5000"/>
                  </a:schemeClr>
                </a:solidFill>
              </a:rPr>
              <a:t>Müfredatın </a:t>
            </a:r>
            <a:r>
              <a:rPr lang="tr-TR" sz="2400" b="1" dirty="0">
                <a:ln/>
                <a:solidFill>
                  <a:schemeClr val="tx1">
                    <a:lumMod val="95000"/>
                    <a:lumOff val="5000"/>
                  </a:schemeClr>
                </a:solidFill>
              </a:rPr>
              <a:t>öğretmenlerce incelenerek, kazanım ve becerilerin, ölçme ve değerlendirme çalışmalarında dikkate alınması.</a:t>
            </a:r>
          </a:p>
          <a:p>
            <a:pPr marL="342900" indent="-342900">
              <a:lnSpc>
                <a:spcPct val="150000"/>
              </a:lnSpc>
              <a:buFont typeface="Arial" panose="020B0604020202020204" pitchFamily="34" charset="0"/>
              <a:buChar char="•"/>
            </a:pPr>
            <a:r>
              <a:rPr lang="tr-TR" sz="2400" b="1" dirty="0" smtClean="0">
                <a:ln/>
                <a:solidFill>
                  <a:schemeClr val="tx1">
                    <a:lumMod val="95000"/>
                    <a:lumOff val="5000"/>
                  </a:schemeClr>
                </a:solidFill>
              </a:rPr>
              <a:t>Öğrencilerin </a:t>
            </a:r>
            <a:r>
              <a:rPr lang="tr-TR" sz="2400" b="1" dirty="0">
                <a:ln/>
                <a:solidFill>
                  <a:schemeClr val="tx1">
                    <a:lumMod val="95000"/>
                    <a:lumOff val="5000"/>
                  </a:schemeClr>
                </a:solidFill>
              </a:rPr>
              <a:t>uyum, gelişim problemleri, ilgi, ihtiyaç ve yetenekleri konusunda velilerin bilgilendirilmesi.</a:t>
            </a:r>
          </a:p>
          <a:p>
            <a:pPr marL="342900" indent="-342900">
              <a:lnSpc>
                <a:spcPct val="150000"/>
              </a:lnSpc>
              <a:buFont typeface="Arial" panose="020B0604020202020204" pitchFamily="34" charset="0"/>
              <a:buChar char="•"/>
            </a:pPr>
            <a:r>
              <a:rPr lang="tr-TR" sz="2400" b="1" dirty="0" smtClean="0">
                <a:ln/>
                <a:solidFill>
                  <a:schemeClr val="tx1">
                    <a:lumMod val="95000"/>
                    <a:lumOff val="5000"/>
                  </a:schemeClr>
                </a:solidFill>
              </a:rPr>
              <a:t>Okulun </a:t>
            </a:r>
            <a:r>
              <a:rPr lang="tr-TR" sz="2400" b="1" dirty="0">
                <a:ln/>
                <a:solidFill>
                  <a:schemeClr val="tx1">
                    <a:lumMod val="95000"/>
                    <a:lumOff val="5000"/>
                  </a:schemeClr>
                </a:solidFill>
              </a:rPr>
              <a:t>izlediği eğitim yaklaşımları, öğrenciye uygulanan sınıf içi öğretim etkinlikleri konusunda velilerle iletişim kurulması.</a:t>
            </a:r>
          </a:p>
          <a:p>
            <a:endParaRPr lang="tr-TR" sz="2400" b="1" dirty="0">
              <a:ln/>
              <a:solidFill>
                <a:schemeClr val="tx1">
                  <a:lumMod val="95000"/>
                  <a:lumOff val="5000"/>
                </a:scheme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721" y="-73334"/>
            <a:ext cx="10590213" cy="916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72626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p:cNvSpPr/>
          <p:nvPr/>
        </p:nvSpPr>
        <p:spPr>
          <a:xfrm>
            <a:off x="167425" y="777927"/>
            <a:ext cx="11822806"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tr-TR" sz="2800" b="1" dirty="0" smtClean="0">
                <a:ln/>
                <a:solidFill>
                  <a:srgbClr val="C00000"/>
                </a:solidFill>
                <a:effectLst>
                  <a:outerShdw blurRad="38100" dist="38100" dir="2700000" algn="tl">
                    <a:srgbClr val="000000">
                      <a:alpha val="43137"/>
                    </a:srgbClr>
                  </a:outerShdw>
                </a:effectLst>
              </a:rPr>
              <a:t>İLÇEMİZ GENELİNDE BAŞARIYI ARTTIRABİLMEK İÇİN ALINABİLECEK ÖNLEMLER</a:t>
            </a:r>
            <a:endParaRPr lang="tr-TR" sz="2800" b="1" dirty="0">
              <a:ln/>
              <a:solidFill>
                <a:srgbClr val="C00000"/>
              </a:solidFill>
              <a:effectLst>
                <a:outerShdw blurRad="38100" dist="38100" dir="2700000" algn="tl">
                  <a:srgbClr val="000000">
                    <a:alpha val="43137"/>
                  </a:srgbClr>
                </a:outerShdw>
              </a:effectLst>
            </a:endParaRPr>
          </a:p>
        </p:txBody>
      </p:sp>
      <p:sp>
        <p:nvSpPr>
          <p:cNvPr id="6" name="Dikdörtgen 5"/>
          <p:cNvSpPr/>
          <p:nvPr/>
        </p:nvSpPr>
        <p:spPr>
          <a:xfrm>
            <a:off x="728662" y="1400176"/>
            <a:ext cx="11229976" cy="584775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342900" indent="-342900">
              <a:lnSpc>
                <a:spcPct val="150000"/>
              </a:lnSpc>
              <a:buFont typeface="Arial" panose="020B0604020202020204" pitchFamily="34" charset="0"/>
              <a:buChar char="•"/>
            </a:pPr>
            <a:r>
              <a:rPr lang="tr-TR" sz="2000" b="1" dirty="0" smtClean="0">
                <a:ln/>
                <a:solidFill>
                  <a:schemeClr val="tx1">
                    <a:lumMod val="95000"/>
                    <a:lumOff val="5000"/>
                  </a:schemeClr>
                </a:solidFill>
              </a:rPr>
              <a:t>Öğrencilere </a:t>
            </a:r>
            <a:r>
              <a:rPr lang="tr-TR" sz="2000" b="1" dirty="0">
                <a:ln/>
                <a:solidFill>
                  <a:schemeClr val="tx1">
                    <a:lumMod val="95000"/>
                    <a:lumOff val="5000"/>
                  </a:schemeClr>
                </a:solidFill>
              </a:rPr>
              <a:t>verimli ders çalışma konusunda bilgilendirme çalışmalarının yapılması, </a:t>
            </a:r>
            <a:r>
              <a:rPr lang="tr-TR" sz="2000" b="1" dirty="0" smtClean="0">
                <a:ln/>
                <a:solidFill>
                  <a:schemeClr val="tx1">
                    <a:lumMod val="95000"/>
                    <a:lumOff val="5000"/>
                  </a:schemeClr>
                </a:solidFill>
              </a:rPr>
              <a:t>uygulamaların rehber </a:t>
            </a:r>
            <a:r>
              <a:rPr lang="tr-TR" sz="2000" b="1" dirty="0">
                <a:ln/>
                <a:solidFill>
                  <a:schemeClr val="tx1">
                    <a:lumMod val="95000"/>
                    <a:lumOff val="5000"/>
                  </a:schemeClr>
                </a:solidFill>
              </a:rPr>
              <a:t>öğretmenler ve sınıf öğretmenleri tarafından takip edilmesi.</a:t>
            </a:r>
          </a:p>
          <a:p>
            <a:pPr marL="342900" indent="-342900">
              <a:lnSpc>
                <a:spcPct val="150000"/>
              </a:lnSpc>
              <a:buFont typeface="Arial" panose="020B0604020202020204" pitchFamily="34" charset="0"/>
              <a:buChar char="•"/>
            </a:pPr>
            <a:r>
              <a:rPr lang="tr-TR" sz="2000" b="1" dirty="0" smtClean="0">
                <a:ln/>
                <a:solidFill>
                  <a:schemeClr val="tx1">
                    <a:lumMod val="95000"/>
                    <a:lumOff val="5000"/>
                  </a:schemeClr>
                </a:solidFill>
              </a:rPr>
              <a:t>Öğrencilerle </a:t>
            </a:r>
            <a:r>
              <a:rPr lang="tr-TR" sz="2000" b="1" dirty="0">
                <a:ln/>
                <a:solidFill>
                  <a:schemeClr val="tx1">
                    <a:lumMod val="95000"/>
                    <a:lumOff val="5000"/>
                  </a:schemeClr>
                </a:solidFill>
              </a:rPr>
              <a:t>hedef belirleme ve motivasyon konusunda çalışmalar yapılması.</a:t>
            </a:r>
          </a:p>
          <a:p>
            <a:pPr marL="342900" indent="-342900">
              <a:lnSpc>
                <a:spcPct val="150000"/>
              </a:lnSpc>
              <a:buFont typeface="Arial" panose="020B0604020202020204" pitchFamily="34" charset="0"/>
              <a:buChar char="•"/>
            </a:pPr>
            <a:r>
              <a:rPr lang="tr-TR" sz="2000" b="1" dirty="0" smtClean="0">
                <a:ln/>
                <a:solidFill>
                  <a:schemeClr val="tx1">
                    <a:lumMod val="95000"/>
                    <a:lumOff val="5000"/>
                  </a:schemeClr>
                </a:solidFill>
              </a:rPr>
              <a:t>Yüksek </a:t>
            </a:r>
            <a:r>
              <a:rPr lang="tr-TR" sz="2000" b="1" dirty="0">
                <a:ln/>
                <a:solidFill>
                  <a:schemeClr val="tx1">
                    <a:lumMod val="95000"/>
                    <a:lumOff val="5000"/>
                  </a:schemeClr>
                </a:solidFill>
              </a:rPr>
              <a:t>kaygı ve heyecan yaşayan öğrencilere yönelik bireysel ve grup rehberliği çalışmalarına önem verilmesi.</a:t>
            </a:r>
          </a:p>
          <a:p>
            <a:pPr marL="342900" indent="-342900">
              <a:lnSpc>
                <a:spcPct val="150000"/>
              </a:lnSpc>
              <a:buFont typeface="Arial" panose="020B0604020202020204" pitchFamily="34" charset="0"/>
              <a:buChar char="•"/>
            </a:pPr>
            <a:r>
              <a:rPr lang="tr-TR" sz="2000" b="1" dirty="0" smtClean="0">
                <a:ln/>
                <a:solidFill>
                  <a:schemeClr val="tx1">
                    <a:lumMod val="95000"/>
                    <a:lumOff val="5000"/>
                  </a:schemeClr>
                </a:solidFill>
              </a:rPr>
              <a:t>Destekleme ve Yetiştirme Kurslarının okul yöneticileri tarafından takip edilerek niteliğinin arttırılması.</a:t>
            </a:r>
          </a:p>
          <a:p>
            <a:pPr marL="342900" indent="-342900">
              <a:lnSpc>
                <a:spcPct val="150000"/>
              </a:lnSpc>
              <a:buFont typeface="Arial" panose="020B0604020202020204" pitchFamily="34" charset="0"/>
              <a:buChar char="•"/>
            </a:pPr>
            <a:r>
              <a:rPr lang="tr-TR" sz="2000" b="1" dirty="0" smtClean="0">
                <a:ln/>
                <a:solidFill>
                  <a:schemeClr val="tx1">
                    <a:lumMod val="95000"/>
                    <a:lumOff val="5000"/>
                  </a:schemeClr>
                </a:solidFill>
              </a:rPr>
              <a:t>MEB Eğitim Bilişim Ağı (EBA) dan sınavlar kapsamındaki derslerle ilgili kazanımlara yönelik testlerin öğrencilerimize çözdürülerek, geçmiş yıllardaki soruların çözdürülmesi</a:t>
            </a:r>
          </a:p>
          <a:p>
            <a:pPr marL="342900" indent="-342900">
              <a:lnSpc>
                <a:spcPct val="150000"/>
              </a:lnSpc>
              <a:buFont typeface="Arial" panose="020B0604020202020204" pitchFamily="34" charset="0"/>
              <a:buChar char="•"/>
            </a:pPr>
            <a:r>
              <a:rPr lang="tr-TR" sz="2000" b="1" dirty="0" smtClean="0">
                <a:ln/>
                <a:solidFill>
                  <a:schemeClr val="tx1">
                    <a:lumMod val="95000"/>
                    <a:lumOff val="5000"/>
                  </a:schemeClr>
                </a:solidFill>
              </a:rPr>
              <a:t>Dersler bazında zümre öğretmenleri tarafından rutin aralıklarla kazanım değerlendirmelerinin yapılarak, kazanımlar bazında eksikliklerin takip edilerek telafi edilmesi….</a:t>
            </a:r>
          </a:p>
          <a:p>
            <a:pPr marL="342900" indent="-342900">
              <a:lnSpc>
                <a:spcPct val="150000"/>
              </a:lnSpc>
              <a:buFont typeface="Arial" panose="020B0604020202020204" pitchFamily="34" charset="0"/>
              <a:buChar char="•"/>
            </a:pPr>
            <a:endParaRPr lang="tr-TR" sz="2000" dirty="0">
              <a:ln/>
              <a:solidFill>
                <a:schemeClr val="accent5">
                  <a:lumMod val="50000"/>
                </a:schemeClr>
              </a:solidFill>
            </a:endParaRPr>
          </a:p>
          <a:p>
            <a:endParaRPr lang="tr-TR" sz="2000" dirty="0">
              <a:ln/>
              <a:solidFill>
                <a:schemeClr val="accent5">
                  <a:lumMod val="50000"/>
                </a:schemeClr>
              </a:solidFill>
            </a:endParaRPr>
          </a:p>
          <a:p>
            <a:pPr marL="457200" indent="-457200">
              <a:buFont typeface="Arial" panose="020B0604020202020204" pitchFamily="34" charset="0"/>
              <a:buChar char="•"/>
            </a:pPr>
            <a:endParaRPr lang="tr-TR" sz="2400" dirty="0">
              <a:ln/>
              <a:solidFill>
                <a:schemeClr val="accent5">
                  <a:lumMod val="50000"/>
                </a:scheme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168" y="-130450"/>
            <a:ext cx="10590213" cy="103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77205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2203</TotalTime>
  <Words>4335</Words>
  <Application>Microsoft Office PowerPoint</Application>
  <PresentationFormat>Özel</PresentationFormat>
  <Paragraphs>443</Paragraphs>
  <Slides>76</Slides>
  <Notes>0</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76</vt:i4>
      </vt:variant>
    </vt:vector>
  </HeadingPairs>
  <TitlesOfParts>
    <vt:vector size="78" baseType="lpstr">
      <vt:lpstr>Dalga Biçimi</vt:lpstr>
      <vt:lpstr>Çalışma Sayfası</vt:lpstr>
      <vt:lpstr>PowerPoint Sunusu</vt:lpstr>
      <vt:lpstr> GÜZELBAHÇE İLÇE MİLLİ EĞİTİM MÜDÜRLÜĞÜ</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ÖZEL EĞİTİM İHTİYACI OLAN  ÖĞRENCİLERLE İLGİLİ İŞ VE İŞLEMLER;</vt:lpstr>
      <vt:lpstr> ORTAK SINAVLARIN UYGULANMASI-2 </vt:lpstr>
      <vt:lpstr>  ORTAK SINAVLARIN UYGULANMASI -1 (Kılavuzun 9. Maddesi) </vt:lpstr>
      <vt:lpstr> ORTAK SINAVLARIN UYGULANMASI-2 </vt:lpstr>
      <vt:lpstr> ORTAK SINAVLARIN UYGULANMASI-3 </vt:lpstr>
      <vt:lpstr> ORTAK SINAVLARIN UYGULANMASI-4 </vt:lpstr>
      <vt:lpstr> ORTAK SINAVLARIN UYGULANMASI-5 </vt:lpstr>
      <vt:lpstr>  ORTAK SINAVLARIN UYGULANMAS6-6 </vt:lpstr>
      <vt:lpstr> ORTAK SINAVLARIN UYGULANMASI </vt:lpstr>
      <vt:lpstr>ORTAK SINAVLARIN UYGULANMASI-8 </vt:lpstr>
      <vt:lpstr>ORTAK SINAVLARIN UYGULANMASI-9 </vt:lpstr>
      <vt:lpstr>  ORTAK SINAVLARIN UYGULANMASI10 </vt:lpstr>
      <vt:lpstr>PowerPoint Sunusu</vt:lpstr>
      <vt:lpstr>MAZERET SINAVININ UYGULANMASI-2</vt:lpstr>
      <vt:lpstr>  ORTAK SINAVLARIN SONUÇLARININ BİLDİRİLMESİ </vt:lpstr>
      <vt:lpstr>PowerPoint Sunusu</vt:lpstr>
      <vt:lpstr>PowerPoint Sunusu</vt:lpstr>
      <vt:lpstr>PowerPoint Sunusu</vt:lpstr>
      <vt:lpstr>Sınıf Yoklama Çizelgesi</vt:lpstr>
      <vt:lpstr>Yedek Cevap Kağıdı</vt:lpstr>
      <vt:lpstr>Ortak Sınavlarda Karşılaşılan Yanlış Kodlama Örnekleri</vt:lpstr>
      <vt:lpstr>Yanlış Kodlama Örnekleri</vt:lpstr>
      <vt:lpstr>PowerPoint Sunusu</vt:lpstr>
      <vt:lpstr>PowerPoint Sunusu</vt:lpstr>
      <vt:lpstr>PowerPoint Sunusu</vt:lpstr>
      <vt:lpstr>Yanlış Kodlama Örnekleri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PC</dc:creator>
  <cp:lastModifiedBy>pc-10</cp:lastModifiedBy>
  <cp:revision>205</cp:revision>
  <dcterms:created xsi:type="dcterms:W3CDTF">2016-11-11T14:07:24Z</dcterms:created>
  <dcterms:modified xsi:type="dcterms:W3CDTF">2016-11-21T09:58:58Z</dcterms:modified>
</cp:coreProperties>
</file>