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03.07.2017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03.07.2017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03.07.2017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03.07.2017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03.07.2017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043608" y="188640"/>
          <a:ext cx="7920880" cy="6502194"/>
        </p:xfrm>
        <a:graphic>
          <a:graphicData uri="http://schemas.openxmlformats.org/drawingml/2006/table">
            <a:tbl>
              <a:tblPr firstRow="1" bandRow="1">
                <a:solidFill>
                  <a:srgbClr val="FFFFFF"/>
                </a:solidFill>
                <a:tableStyleId>{BDBED569-4797-4DF1-A0F4-6AAB3CD982D8}</a:tableStyleId>
              </a:tblPr>
              <a:tblGrid>
                <a:gridCol w="7920880"/>
              </a:tblGrid>
              <a:tr h="1008112">
                <a:tc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GÜZELBAHÇE İLÇE MİLLİ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EĞİTİM MÜDÜRLÜĞÜ</a:t>
                      </a:r>
                    </a:p>
                    <a:p>
                      <a:pPr algn="ctr"/>
                      <a:r>
                        <a:rPr lang="tr-TR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2016 - 2017 / 2. DÖNEM “BESLENME DOSTU” OLAN EĞİTİM KURUMLARI</a:t>
                      </a:r>
                      <a:endParaRPr lang="tr-TR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55423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1-GÜZELBAHÇE ANAOKULU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23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2-HAKKI OĞUZ TABAOĞLU İLKOKULU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23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3-ALİ BAYIRLAR İLKOKULU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23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4-ALİ BAYIRLAR ORTAOKULU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23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5-GÜZELBAHÇE VALİ KAZIM PAŞA İLKOKULU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23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6-GÜZELBAHÇE VALİ KAZIM PAŞA ORTAOKULU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23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7-DR. GÜNGÖR ÖZBEK ANADOLU LİSESİ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4063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8-YAŞAR EĞİTİM VE KÜLTÜR VAKFI ÖZEL EĞİTİM UYGULAMA VE ÖZEL EĞİTİM İŞ UYGULAMA MERKEZİ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23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9-MEV KOLEJİ ÖZEL GÜZELBAHÇE İLKOKULU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23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10-MEV KOLEJİ ÖZEL GÜZELBAHÇE ORTAOKULU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23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11-MEV KOLEJİ ÖZEL GÜZELBAHÇE FEN LİSESİ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23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12-MEV KOLEJİ ÖZEL GÜZELBAHÇE ANADOLU LİSESİ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23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13-ÖZEL GÜZELBAHÇE PİRİ REİS ANAOKULU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23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14-ÖZEL GÜZELBAHÇE PİRİREİS İLKOKULU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23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15-ÖZEL GÜZELBAHÇE PİRİREİS ORTAOKULU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</TotalTime>
  <Words>96</Words>
  <Application>Microsoft Office PowerPoint</Application>
  <PresentationFormat>Ekran Gösterisi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Gündönümü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Özel Bir</dc:creator>
  <cp:lastModifiedBy>Özel Bir</cp:lastModifiedBy>
  <cp:revision>15</cp:revision>
  <dcterms:created xsi:type="dcterms:W3CDTF">2017-07-03T09:26:18Z</dcterms:created>
  <dcterms:modified xsi:type="dcterms:W3CDTF">2017-07-03T11:47:17Z</dcterms:modified>
</cp:coreProperties>
</file>