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03.07.2017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84976" cy="5970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380"/>
                <a:gridCol w="4601596"/>
              </a:tblGrid>
              <a:tr h="720080">
                <a:tc grid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GÜZELBAHÇE İLÇE MİLLİ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EĞİTİM MÜDÜRLÜĞÜ</a:t>
                      </a:r>
                    </a:p>
                    <a:p>
                      <a:pPr algn="ctr"/>
                      <a:r>
                        <a:rPr lang="tr-T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2016 - 2017 / 2. DÖNEM "BEYAZ BAYRAK" ALAN EĞİTİM KURUMLARI</a:t>
                      </a:r>
                      <a:endParaRPr lang="tr-T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1744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1- NAMIK ELAL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15- ÖZEL BİLGİNCE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 YELKİ HAMDİ DALAN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16- ÖZEL BİLİM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3- HAKKI OĞUZ TABAOĞLU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17- ÖZEL BİLİM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4- MUSTAFA SAADET ALANYALIOĞLU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18-ÖZEL İZMİR MARTI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 MUSTAFA SAADET ALANYALIOĞLU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19-ÖZEL İZMİR MARTI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 GÜZELBAHÇE ANAOKULU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20-ÖZEL İZMİR MARTI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  60.YIL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21-ÖZEL KENT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 CENGİZ TOPEL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22-ÖZEL KENT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9- DR. GÜNGÖR ÖZBEK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23-ÖZEL KENT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747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10- YAŞAR EĞİTİM VE KÜLTÜR VAKFI ÖZEL EĞİTİM İŞ UYGULAMA MERKEZİ (OKULU)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24-ÖZEL GÜZELBAHÇE BAHÇEŞEHİR FEN VE TEKNOLOJİ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11- MEV KOLEJİ ÖZEL GÜZELBAHÇE ANADOLU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25-</a:t>
                      </a:r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ÖZEL GÜZELBAHÇE BAHÇEŞEHİR FEN LİSESİ</a:t>
                      </a:r>
                    </a:p>
                    <a:p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12- MEV KOLEJİ ÖZEL GÜZELBAHÇE FEN LİSESİ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26-ÖZEL GÜZELBAHÇE BAHÇEŞEHİR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13- MEV KOLEJİ ÖZEL GÜZELBAHÇE İLKOKULU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27-ÖZEL GÜZELBAHÇE BAHÇEŞEHİR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473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14- MEV KOLEJİ ÖZEL GÜZELBAHÇE ORTAOKULU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28-ÖZEL BİLİMSEL EĞİTİM MERKEZİ (BEM) ANAOKULU</a:t>
                      </a:r>
                      <a:endParaRPr lang="tr-TR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166</Words>
  <Application>Microsoft Office PowerPoint</Application>
  <PresentationFormat>Ekran Gösterisi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Özel Bir</dc:creator>
  <cp:lastModifiedBy>Özel Bir</cp:lastModifiedBy>
  <cp:revision>11</cp:revision>
  <dcterms:created xsi:type="dcterms:W3CDTF">2017-07-03T07:51:25Z</dcterms:created>
  <dcterms:modified xsi:type="dcterms:W3CDTF">2017-07-03T09:24:27Z</dcterms:modified>
</cp:coreProperties>
</file>